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45" autoAdjust="0"/>
    <p:restoredTop sz="94660"/>
  </p:normalViewPr>
  <p:slideViewPr>
    <p:cSldViewPr snapToGrid="0" snapToObjects="1">
      <p:cViewPr>
        <p:scale>
          <a:sx n="150" d="100"/>
          <a:sy n="15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E1E3-21DE-CA4D-B350-278EF2BBEE78}" type="datetimeFigureOut">
              <a:rPr lang="en-US" smtClean="0"/>
              <a:t>7/18/13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3DBB-D934-BE49-8383-FEC60092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0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E1E3-21DE-CA4D-B350-278EF2BBEE78}" type="datetimeFigureOut">
              <a:rPr lang="en-US" smtClean="0"/>
              <a:t>7/18/13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3DBB-D934-BE49-8383-FEC60092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2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E1E3-21DE-CA4D-B350-278EF2BBEE78}" type="datetimeFigureOut">
              <a:rPr lang="en-US" smtClean="0"/>
              <a:t>7/18/13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3DBB-D934-BE49-8383-FEC60092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5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E1E3-21DE-CA4D-B350-278EF2BBEE78}" type="datetimeFigureOut">
              <a:rPr lang="en-US" smtClean="0"/>
              <a:t>7/18/13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3DBB-D934-BE49-8383-FEC60092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7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E1E3-21DE-CA4D-B350-278EF2BBEE78}" type="datetimeFigureOut">
              <a:rPr lang="en-US" smtClean="0"/>
              <a:t>7/18/13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3DBB-D934-BE49-8383-FEC60092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3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E1E3-21DE-CA4D-B350-278EF2BBEE78}" type="datetimeFigureOut">
              <a:rPr lang="en-US" smtClean="0"/>
              <a:t>7/18/13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3DBB-D934-BE49-8383-FEC60092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4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E1E3-21DE-CA4D-B350-278EF2BBEE78}" type="datetimeFigureOut">
              <a:rPr lang="en-US" smtClean="0"/>
              <a:t>7/18/13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3DBB-D934-BE49-8383-FEC60092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1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E1E3-21DE-CA4D-B350-278EF2BBEE78}" type="datetimeFigureOut">
              <a:rPr lang="en-US" smtClean="0"/>
              <a:t>7/18/13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3DBB-D934-BE49-8383-FEC60092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4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E1E3-21DE-CA4D-B350-278EF2BBEE78}" type="datetimeFigureOut">
              <a:rPr lang="en-US" smtClean="0"/>
              <a:t>7/18/13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3DBB-D934-BE49-8383-FEC60092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8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E1E3-21DE-CA4D-B350-278EF2BBEE78}" type="datetimeFigureOut">
              <a:rPr lang="en-US" smtClean="0"/>
              <a:t>7/18/13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3DBB-D934-BE49-8383-FEC60092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E1E3-21DE-CA4D-B350-278EF2BBEE78}" type="datetimeFigureOut">
              <a:rPr lang="en-US" smtClean="0"/>
              <a:t>7/18/13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3DBB-D934-BE49-8383-FEC60092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6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1E1E3-21DE-CA4D-B350-278EF2BBEE78}" type="datetimeFigureOut">
              <a:rPr lang="en-US" smtClean="0"/>
              <a:t>7/18/13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13DBB-D934-BE49-8383-FEC60092F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8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RNA_Methyla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2" y="119528"/>
            <a:ext cx="3200400" cy="3200400"/>
          </a:xfrm>
          <a:prstGeom prst="rect">
            <a:avLst/>
          </a:prstGeom>
        </p:spPr>
      </p:pic>
      <p:pic>
        <p:nvPicPr>
          <p:cNvPr id="5" name="Picture 4" descr="Introns_Methylatio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445" y="119528"/>
            <a:ext cx="3197412" cy="3197412"/>
          </a:xfrm>
          <a:prstGeom prst="rect">
            <a:avLst/>
          </a:prstGeom>
        </p:spPr>
      </p:pic>
      <p:pic>
        <p:nvPicPr>
          <p:cNvPr id="6" name="Picture 5" descr="Exons_Methylation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445" y="3632200"/>
            <a:ext cx="3200400" cy="3200400"/>
          </a:xfrm>
          <a:prstGeom prst="rect">
            <a:avLst/>
          </a:prstGeom>
        </p:spPr>
      </p:pic>
      <p:pic>
        <p:nvPicPr>
          <p:cNvPr id="7" name="Picture 6" descr="AltSplicedRegions_Methylation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2" y="3570940"/>
            <a:ext cx="3200400" cy="32004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50948" y="119528"/>
            <a:ext cx="889000" cy="3567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19019" y="205317"/>
            <a:ext cx="450850" cy="18732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19019" y="3670364"/>
            <a:ext cx="450850" cy="18732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01698" y="234950"/>
            <a:ext cx="1435100" cy="37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26894" y="218017"/>
            <a:ext cx="1435100" cy="37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Introns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26894" y="3730689"/>
            <a:ext cx="1435100" cy="37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Exons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66800" y="3632200"/>
            <a:ext cx="1276350" cy="2286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52450" y="3860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Alternatively Spliced Regions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8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omoterRegions_Methyla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0" y="65743"/>
            <a:ext cx="3200400" cy="3200400"/>
          </a:xfrm>
          <a:prstGeom prst="rect">
            <a:avLst/>
          </a:prstGeom>
        </p:spPr>
      </p:pic>
      <p:pic>
        <p:nvPicPr>
          <p:cNvPr id="5" name="Picture 4" descr="TransposableElements_Methylatio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538" y="65743"/>
            <a:ext cx="3200400" cy="320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7558" y="355603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Promoter Regions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32881" y="127003"/>
            <a:ext cx="895350" cy="16329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99833" y="355603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Transposable Elements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45933" y="127003"/>
            <a:ext cx="1104900" cy="16329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98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Ellis</dc:creator>
  <cp:lastModifiedBy>Claire Ellis</cp:lastModifiedBy>
  <cp:revision>3</cp:revision>
  <dcterms:created xsi:type="dcterms:W3CDTF">2013-07-16T17:37:15Z</dcterms:created>
  <dcterms:modified xsi:type="dcterms:W3CDTF">2013-07-18T20:38:39Z</dcterms:modified>
</cp:coreProperties>
</file>