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29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BFA4-A68D-F74D-B4D4-0763E21AF8A9}" type="datetimeFigureOut">
              <a:rPr lang="en-US" smtClean="0"/>
              <a:t>3/26/14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499D-010F-164F-B253-F8FE47A5C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38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BFA4-A68D-F74D-B4D4-0763E21AF8A9}" type="datetimeFigureOut">
              <a:rPr lang="en-US" smtClean="0"/>
              <a:t>3/26/14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499D-010F-164F-B253-F8FE47A5C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76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BFA4-A68D-F74D-B4D4-0763E21AF8A9}" type="datetimeFigureOut">
              <a:rPr lang="en-US" smtClean="0"/>
              <a:t>3/26/14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499D-010F-164F-B253-F8FE47A5C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59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BFA4-A68D-F74D-B4D4-0763E21AF8A9}" type="datetimeFigureOut">
              <a:rPr lang="en-US" smtClean="0"/>
              <a:t>3/26/14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499D-010F-164F-B253-F8FE47A5C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8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BFA4-A68D-F74D-B4D4-0763E21AF8A9}" type="datetimeFigureOut">
              <a:rPr lang="en-US" smtClean="0"/>
              <a:t>3/26/14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499D-010F-164F-B253-F8FE47A5C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83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BFA4-A68D-F74D-B4D4-0763E21AF8A9}" type="datetimeFigureOut">
              <a:rPr lang="en-US" smtClean="0"/>
              <a:t>3/26/14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499D-010F-164F-B253-F8FE47A5C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1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BFA4-A68D-F74D-B4D4-0763E21AF8A9}" type="datetimeFigureOut">
              <a:rPr lang="en-US" smtClean="0"/>
              <a:t>3/26/14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499D-010F-164F-B253-F8FE47A5C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3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BFA4-A68D-F74D-B4D4-0763E21AF8A9}" type="datetimeFigureOut">
              <a:rPr lang="en-US" smtClean="0"/>
              <a:t>3/26/14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499D-010F-164F-B253-F8FE47A5C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31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BFA4-A68D-F74D-B4D4-0763E21AF8A9}" type="datetimeFigureOut">
              <a:rPr lang="en-US" smtClean="0"/>
              <a:t>3/26/14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499D-010F-164F-B253-F8FE47A5C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95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BFA4-A68D-F74D-B4D4-0763E21AF8A9}" type="datetimeFigureOut">
              <a:rPr lang="en-US" smtClean="0"/>
              <a:t>3/26/14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499D-010F-164F-B253-F8FE47A5C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70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BFA4-A68D-F74D-B4D4-0763E21AF8A9}" type="datetimeFigureOut">
              <a:rPr lang="en-US" smtClean="0"/>
              <a:t>3/26/14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499D-010F-164F-B253-F8FE47A5C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9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2BFA4-A68D-F74D-B4D4-0763E21AF8A9}" type="datetimeFigureOut">
              <a:rPr lang="en-US" smtClean="0"/>
              <a:t>3/26/14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F499D-010F-164F-B253-F8FE47A5C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4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emf"/><Relationship Id="rId1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8" Type="http://schemas.openxmlformats.org/officeDocument/2006/relationships/image" Target="../media/image7.emf"/><Relationship Id="rId9" Type="http://schemas.openxmlformats.org/officeDocument/2006/relationships/image" Target="../media/image8.emf"/><Relationship Id="rId10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 rot="5400000">
            <a:off x="7055143" y="1180164"/>
            <a:ext cx="931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T1D3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7055143" y="574813"/>
            <a:ext cx="931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5400000">
            <a:off x="7055143" y="1792348"/>
            <a:ext cx="931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T1D5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5400000">
            <a:off x="7055143" y="2375137"/>
            <a:ext cx="931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M3</a:t>
            </a:r>
            <a:endParaRPr lang="en-US" dirty="0"/>
          </a:p>
        </p:txBody>
      </p:sp>
      <p:pic>
        <p:nvPicPr>
          <p:cNvPr id="2" name="Picture 1" descr="M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66" b="46742"/>
          <a:stretch/>
        </p:blipFill>
        <p:spPr>
          <a:xfrm>
            <a:off x="1332773" y="465668"/>
            <a:ext cx="6400800" cy="601134"/>
          </a:xfrm>
          <a:prstGeom prst="rect">
            <a:avLst/>
          </a:prstGeom>
        </p:spPr>
      </p:pic>
      <p:pic>
        <p:nvPicPr>
          <p:cNvPr id="3" name="Picture 2" descr="T1D3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36" b="47090"/>
          <a:stretch/>
        </p:blipFill>
        <p:spPr>
          <a:xfrm>
            <a:off x="1332773" y="1041401"/>
            <a:ext cx="6400800" cy="606442"/>
          </a:xfrm>
          <a:prstGeom prst="rect">
            <a:avLst/>
          </a:prstGeom>
        </p:spPr>
      </p:pic>
      <p:pic>
        <p:nvPicPr>
          <p:cNvPr id="4" name="Picture 3" descr="T1D5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36" b="46958"/>
          <a:stretch/>
        </p:blipFill>
        <p:spPr>
          <a:xfrm>
            <a:off x="1332773" y="1647843"/>
            <a:ext cx="6400800" cy="614909"/>
          </a:xfrm>
          <a:prstGeom prst="rect">
            <a:avLst/>
          </a:prstGeom>
        </p:spPr>
      </p:pic>
      <p:pic>
        <p:nvPicPr>
          <p:cNvPr id="5" name="Picture 4" descr="M3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36" b="46825"/>
          <a:stretch/>
        </p:blipFill>
        <p:spPr>
          <a:xfrm>
            <a:off x="1332773" y="2262752"/>
            <a:ext cx="6400800" cy="623376"/>
          </a:xfrm>
          <a:prstGeom prst="rect">
            <a:avLst/>
          </a:prstGeom>
        </p:spPr>
      </p:pic>
      <p:pic>
        <p:nvPicPr>
          <p:cNvPr id="6" name="Picture 5" descr="T3D3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00" b="46958"/>
          <a:stretch/>
        </p:blipFill>
        <p:spPr>
          <a:xfrm>
            <a:off x="1332773" y="2877661"/>
            <a:ext cx="6400800" cy="5979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5400000">
            <a:off x="7055143" y="2983564"/>
            <a:ext cx="931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T3D3</a:t>
            </a:r>
            <a:endParaRPr lang="en-US" dirty="0"/>
          </a:p>
        </p:txBody>
      </p:sp>
      <p:pic>
        <p:nvPicPr>
          <p:cNvPr id="9" name="Picture 8" descr="T3D5.pd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00" b="46794"/>
          <a:stretch/>
        </p:blipFill>
        <p:spPr>
          <a:xfrm>
            <a:off x="1332773" y="3467169"/>
            <a:ext cx="6400800" cy="6084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5400000">
            <a:off x="7055143" y="3601920"/>
            <a:ext cx="931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T3D5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494367" y="3848172"/>
            <a:ext cx="5960600" cy="963005"/>
            <a:chOff x="1494367" y="3848172"/>
            <a:chExt cx="5960600" cy="963005"/>
          </a:xfrm>
        </p:grpSpPr>
        <p:pic>
          <p:nvPicPr>
            <p:cNvPr id="8" name="Picture 7" descr="legend.pdf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87" t="7077" r="11311"/>
            <a:stretch/>
          </p:blipFill>
          <p:spPr>
            <a:xfrm rot="5400000">
              <a:off x="4080967" y="1261572"/>
              <a:ext cx="774634" cy="5947833"/>
            </a:xfrm>
            <a:prstGeom prst="rect">
              <a:avLst/>
            </a:prstGeom>
          </p:spPr>
        </p:pic>
        <p:pic>
          <p:nvPicPr>
            <p:cNvPr id="17" name="Picture 16" descr="legend.pdf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9" t="89749" r="7876" b="7540"/>
            <a:stretch/>
          </p:blipFill>
          <p:spPr>
            <a:xfrm>
              <a:off x="1970617" y="4609039"/>
              <a:ext cx="169332" cy="173565"/>
            </a:xfrm>
            <a:prstGeom prst="rect">
              <a:avLst/>
            </a:prstGeom>
          </p:spPr>
        </p:pic>
        <p:pic>
          <p:nvPicPr>
            <p:cNvPr id="18" name="Picture 17" descr="legend.pdf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640" t="69114" r="5936" b="28108"/>
            <a:stretch/>
          </p:blipFill>
          <p:spPr>
            <a:xfrm>
              <a:off x="3200401" y="4606921"/>
              <a:ext cx="347131" cy="177801"/>
            </a:xfrm>
            <a:prstGeom prst="rect">
              <a:avLst/>
            </a:prstGeom>
          </p:spPr>
        </p:pic>
        <p:pic>
          <p:nvPicPr>
            <p:cNvPr id="20" name="Picture 19" descr="legend.pdf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31" t="7077" r="6544" b="89319"/>
            <a:stretch/>
          </p:blipFill>
          <p:spPr>
            <a:xfrm>
              <a:off x="7126918" y="4580466"/>
              <a:ext cx="328049" cy="230711"/>
            </a:xfrm>
            <a:prstGeom prst="rect">
              <a:avLst/>
            </a:prstGeom>
          </p:spPr>
        </p:pic>
        <p:pic>
          <p:nvPicPr>
            <p:cNvPr id="11" name="Picture 10" descr="legend.pdf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23" t="2514" b="93650"/>
            <a:stretch/>
          </p:blipFill>
          <p:spPr>
            <a:xfrm>
              <a:off x="4064066" y="4010998"/>
              <a:ext cx="1515533" cy="2455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7763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</TotalTime>
  <Words>6</Words>
  <Application>Microsoft Macintosh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Olson</dc:creator>
  <cp:lastModifiedBy>Claire Ellis</cp:lastModifiedBy>
  <cp:revision>18</cp:revision>
  <dcterms:created xsi:type="dcterms:W3CDTF">2014-03-24T21:33:48Z</dcterms:created>
  <dcterms:modified xsi:type="dcterms:W3CDTF">2014-03-26T23:02:51Z</dcterms:modified>
</cp:coreProperties>
</file>