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64" r:id="rId6"/>
    <p:sldId id="260" r:id="rId7"/>
    <p:sldId id="262" r:id="rId8"/>
    <p:sldId id="259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19C0-21A4-2841-9624-10B6788CEF0A}" type="datetimeFigureOut"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8CAB-1FE8-7245-898B-44F6AC235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A metabolism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62266"/>
            <a:ext cx="6920266" cy="69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ein metabolism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38962"/>
            <a:ext cx="6896962" cy="68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organization and biogenesis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3" y="-27311"/>
            <a:ext cx="6967967" cy="69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-cell signaling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metabolism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" y="-117614"/>
            <a:ext cx="6975614" cy="6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adhesion s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-4005"/>
            <a:ext cx="6862005" cy="68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ss response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68" y="0"/>
            <a:ext cx="6800832" cy="68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elopmental processes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" y="-4005"/>
            <a:ext cx="6956314" cy="69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al transduction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9299"/>
            <a:ext cx="6838701" cy="6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ort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2" y="-62266"/>
            <a:ext cx="6898054" cy="68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cycle and proliferation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 5f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3" y="-4005"/>
            <a:ext cx="6828141" cy="68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1</cp:revision>
  <dcterms:created xsi:type="dcterms:W3CDTF">2013-08-16T20:33:43Z</dcterms:created>
  <dcterms:modified xsi:type="dcterms:W3CDTF">2013-08-16T20:43:21Z</dcterms:modified>
</cp:coreProperties>
</file>