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280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7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BFA4-A68D-F74D-B4D4-0763E21AF8A9}" type="datetimeFigureOut">
              <a:rPr lang="en-US" smtClean="0"/>
              <a:t>4/18/14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5400000">
            <a:off x="7055143" y="1180164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T1D3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055143" y="574813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7055143" y="1792348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T1D5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055143" y="2375137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055143" y="2983564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T3D3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7055143" y="3601920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T3D5</a:t>
            </a:r>
            <a:endParaRPr lang="en-US" dirty="0"/>
          </a:p>
        </p:txBody>
      </p:sp>
      <p:pic>
        <p:nvPicPr>
          <p:cNvPr id="15" name="Picture 14" descr="M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2" b="46743"/>
          <a:stretch/>
        </p:blipFill>
        <p:spPr>
          <a:xfrm>
            <a:off x="1321899" y="465669"/>
            <a:ext cx="6400800" cy="575732"/>
          </a:xfrm>
          <a:prstGeom prst="rect">
            <a:avLst/>
          </a:prstGeom>
        </p:spPr>
      </p:pic>
      <p:pic>
        <p:nvPicPr>
          <p:cNvPr id="21" name="Picture 20" descr="M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 b="47090"/>
          <a:stretch/>
        </p:blipFill>
        <p:spPr>
          <a:xfrm>
            <a:off x="1321899" y="2311399"/>
            <a:ext cx="6400800" cy="558801"/>
          </a:xfrm>
          <a:prstGeom prst="rect">
            <a:avLst/>
          </a:prstGeom>
        </p:spPr>
      </p:pic>
      <p:pic>
        <p:nvPicPr>
          <p:cNvPr id="22" name="Picture 21" descr="T1D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5" b="46888"/>
          <a:stretch/>
        </p:blipFill>
        <p:spPr>
          <a:xfrm>
            <a:off x="1321899" y="1083736"/>
            <a:ext cx="6400800" cy="584201"/>
          </a:xfrm>
          <a:prstGeom prst="rect">
            <a:avLst/>
          </a:prstGeom>
        </p:spPr>
      </p:pic>
      <p:pic>
        <p:nvPicPr>
          <p:cNvPr id="24" name="Picture 23" descr="T1D5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4" b="47130"/>
          <a:stretch/>
        </p:blipFill>
        <p:spPr>
          <a:xfrm>
            <a:off x="1321899" y="1710267"/>
            <a:ext cx="6400800" cy="541863"/>
          </a:xfrm>
          <a:prstGeom prst="rect">
            <a:avLst/>
          </a:prstGeom>
        </p:spPr>
      </p:pic>
      <p:pic>
        <p:nvPicPr>
          <p:cNvPr id="25" name="Picture 24" descr="T3D3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b="46794"/>
          <a:stretch/>
        </p:blipFill>
        <p:spPr>
          <a:xfrm>
            <a:off x="1321899" y="2870200"/>
            <a:ext cx="6400800" cy="608428"/>
          </a:xfrm>
          <a:prstGeom prst="rect">
            <a:avLst/>
          </a:prstGeom>
        </p:spPr>
      </p:pic>
      <p:pic>
        <p:nvPicPr>
          <p:cNvPr id="26" name="Picture 25" descr="T3D5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6" b="46497"/>
          <a:stretch/>
        </p:blipFill>
        <p:spPr>
          <a:xfrm>
            <a:off x="1321899" y="3520963"/>
            <a:ext cx="6400800" cy="593840"/>
          </a:xfrm>
          <a:prstGeom prst="rect">
            <a:avLst/>
          </a:prstGeom>
        </p:spPr>
      </p:pic>
      <p:pic>
        <p:nvPicPr>
          <p:cNvPr id="8" name="Picture 7" descr="legend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7" t="7077" r="11311"/>
          <a:stretch/>
        </p:blipFill>
        <p:spPr>
          <a:xfrm rot="5400000">
            <a:off x="4080967" y="1261572"/>
            <a:ext cx="774634" cy="5947833"/>
          </a:xfrm>
          <a:prstGeom prst="rect">
            <a:avLst/>
          </a:prstGeom>
        </p:spPr>
      </p:pic>
      <p:pic>
        <p:nvPicPr>
          <p:cNvPr id="11" name="Picture 10" descr="legend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3" t="2514" b="93650"/>
          <a:stretch/>
        </p:blipFill>
        <p:spPr>
          <a:xfrm>
            <a:off x="4064066" y="4010998"/>
            <a:ext cx="1515533" cy="2455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36749" y="4512730"/>
            <a:ext cx="256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0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512730"/>
            <a:ext cx="43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2001" y="4512730"/>
            <a:ext cx="67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100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85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9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Olson</dc:creator>
  <cp:lastModifiedBy>Claire Ellis</cp:lastModifiedBy>
  <cp:revision>21</cp:revision>
  <dcterms:created xsi:type="dcterms:W3CDTF">2014-03-24T21:33:48Z</dcterms:created>
  <dcterms:modified xsi:type="dcterms:W3CDTF">2014-04-18T22:29:49Z</dcterms:modified>
</cp:coreProperties>
</file>