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sldIdLst>
    <p:sldId id="256" r:id="rId2"/>
    <p:sldId id="259" r:id="rId3"/>
    <p:sldId id="257" r:id="rId4"/>
    <p:sldId id="261" r:id="rId5"/>
    <p:sldId id="260" r:id="rId6"/>
    <p:sldId id="267" r:id="rId7"/>
    <p:sldId id="268" r:id="rId8"/>
    <p:sldId id="272" r:id="rId9"/>
    <p:sldId id="264" r:id="rId10"/>
    <p:sldId id="270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3D87C-7671-A844-973C-C690F0D268D3}" type="datetimeFigureOut">
              <a:rPr lang="en-US" smtClean="0"/>
              <a:t>3/19/14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879FB-C1CF-C04A-B5FE-4288C33D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79FB-C1CF-C04A-B5FE-4288C33DC3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9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79FB-C1CF-C04A-B5FE-4288C33DC3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99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79FB-C1CF-C04A-B5FE-4288C33DC3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94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C51A1-7585-A443-B66D-F99BDF817E1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79FB-C1CF-C04A-B5FE-4288C33DC3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79FB-C1CF-C04A-B5FE-4288C33DC3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79FB-C1CF-C04A-B5FE-4288C33DC3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6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79FB-C1CF-C04A-B5FE-4288C33DC3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62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79FB-C1CF-C04A-B5FE-4288C33DC3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6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6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3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7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0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1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1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8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2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8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0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B4DC3-22F5-8740-92AB-26A5675DD98B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76C0E-37F7-5D4F-AA42-460F6F42A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2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34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600" dirty="0" smtClean="0"/>
              <a:t>Flex your mussels!</a:t>
            </a:r>
            <a:br>
              <a:rPr lang="en-US" sz="5600" dirty="0" smtClean="0"/>
            </a:br>
            <a:r>
              <a:rPr lang="en-US" sz="4000" dirty="0" smtClean="0"/>
              <a:t>…and clams and oysters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23546"/>
            <a:ext cx="6400800" cy="1752600"/>
          </a:xfrm>
        </p:spPr>
        <p:txBody>
          <a:bodyPr/>
          <a:lstStyle/>
          <a:p>
            <a:r>
              <a:rPr lang="en-US" dirty="0" smtClean="0"/>
              <a:t>Seattle Expanding Your Horizons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689" y="152101"/>
            <a:ext cx="3108311" cy="251880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" y="152099"/>
            <a:ext cx="3364992" cy="252374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219" y="149817"/>
            <a:ext cx="2599815" cy="251880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81122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Mussel Anatomy </a:t>
            </a:r>
            <a:endParaRPr lang="en-US" dirty="0"/>
          </a:p>
        </p:txBody>
      </p:sp>
      <p:pic>
        <p:nvPicPr>
          <p:cNvPr id="6" name="Picture 5" descr="mytilus_l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06500"/>
            <a:ext cx="7620000" cy="44323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17512" y="3161514"/>
            <a:ext cx="1206488" cy="1380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4682" y="2686482"/>
            <a:ext cx="1206488" cy="89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/>
              <a:t>w</a:t>
            </a:r>
            <a:r>
              <a:rPr lang="en-US" sz="2200" dirty="0" smtClean="0"/>
              <a:t>ater</a:t>
            </a:r>
          </a:p>
          <a:p>
            <a:pPr algn="ctr">
              <a:lnSpc>
                <a:spcPct val="120000"/>
              </a:lnSpc>
            </a:pPr>
            <a:r>
              <a:rPr lang="en-US" sz="2200" dirty="0" smtClean="0"/>
              <a:t>flow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9629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get started!!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243831"/>
            <a:ext cx="841465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Station 1: Mussel Dissection</a:t>
            </a:r>
          </a:p>
          <a:p>
            <a:pPr marL="1200150" lvl="1" indent="-742950">
              <a:buAutoNum type="alphaLcParenR"/>
            </a:pPr>
            <a:r>
              <a:rPr lang="en-US" sz="3600" dirty="0" smtClean="0"/>
              <a:t>Observe and draw mussel anatomy</a:t>
            </a:r>
          </a:p>
          <a:p>
            <a:pPr marL="1200150" lvl="1" indent="-742950">
              <a:buAutoNum type="alphaLcParenR"/>
            </a:pPr>
            <a:r>
              <a:rPr lang="en-US" sz="3600" dirty="0" smtClean="0"/>
              <a:t>Gently ‘feed’ your oyster and describe what happens</a:t>
            </a:r>
          </a:p>
          <a:p>
            <a:endParaRPr lang="en-US" sz="3600" dirty="0"/>
          </a:p>
          <a:p>
            <a:r>
              <a:rPr lang="en-US" sz="3600" dirty="0" smtClean="0"/>
              <a:t>Station 2: Plankton Investigation</a:t>
            </a:r>
          </a:p>
          <a:p>
            <a:pPr marL="1200150" lvl="1" indent="-742950">
              <a:buFont typeface="+mj-lt"/>
              <a:buAutoNum type="alphaLcParenR"/>
            </a:pPr>
            <a:r>
              <a:rPr lang="en-US" sz="3600" dirty="0" smtClean="0"/>
              <a:t>Observe the microscopic organisms the mussels are filtering</a:t>
            </a:r>
          </a:p>
          <a:p>
            <a:pPr marL="1200150" lvl="1" indent="-742950">
              <a:buFont typeface="+mj-lt"/>
              <a:buAutoNum type="alphaLcParenR"/>
            </a:pPr>
            <a:r>
              <a:rPr lang="en-US" sz="3600" dirty="0" smtClean="0"/>
              <a:t>Can you identify what you see?</a:t>
            </a:r>
          </a:p>
          <a:p>
            <a:pPr marL="742950" indent="-742950">
              <a:buFont typeface="Arial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823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About 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372" y="3969619"/>
            <a:ext cx="2826937" cy="2802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96" y="3969618"/>
            <a:ext cx="2384101" cy="2384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663" y="1155172"/>
            <a:ext cx="3231210" cy="2422320"/>
          </a:xfrm>
          <a:prstGeom prst="rect">
            <a:avLst/>
          </a:prstGeom>
        </p:spPr>
      </p:pic>
      <p:pic>
        <p:nvPicPr>
          <p:cNvPr id="7" name="Picture 6" descr="iPhoto-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637" y="1417638"/>
            <a:ext cx="3130735" cy="2331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0457" y="1438447"/>
            <a:ext cx="12643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Mac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00309" y="1298459"/>
            <a:ext cx="12643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Katie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1091" y="5824095"/>
            <a:ext cx="15071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Jessica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0395" y="3969619"/>
            <a:ext cx="12643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Anne</a:t>
            </a:r>
          </a:p>
        </p:txBody>
      </p:sp>
    </p:spTree>
    <p:extLst>
      <p:ext uri="{BB962C8B-B14F-4D97-AF65-F5344CB8AC3E}">
        <p14:creationId xmlns:p14="http://schemas.microsoft.com/office/powerpoint/2010/main" val="346237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images come to your mind when you hear “bivalves”?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5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images come to your mind when you hear “bivalves”?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873"/>
          <a:stretch/>
        </p:blipFill>
        <p:spPr>
          <a:xfrm>
            <a:off x="4445168" y="2208918"/>
            <a:ext cx="4241632" cy="314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0048"/>
            <a:ext cx="4265704" cy="3001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017" y="4108049"/>
            <a:ext cx="3787711" cy="2611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202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images come to your mind when you hear “the Puget Sound”?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images come to your mind when you hear “the Puget Sound”?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00200"/>
            <a:ext cx="2590800" cy="27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600200"/>
            <a:ext cx="2590800" cy="27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600200"/>
            <a:ext cx="2590800" cy="27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4134028"/>
            <a:ext cx="2590800" cy="27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4134028"/>
            <a:ext cx="2590800" cy="27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" y="4134028"/>
            <a:ext cx="2590800" cy="27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93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some of the threats to Puget Sound Health?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2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some of the threats to Puget Sound Health?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459" y="1514278"/>
            <a:ext cx="3663092" cy="49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24244" y="1499533"/>
            <a:ext cx="49973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tx2"/>
                </a:solidFill>
              </a:rPr>
              <a:t>Eutrophication</a:t>
            </a:r>
            <a:endParaRPr lang="en-US" sz="50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7459" y="6088948"/>
            <a:ext cx="226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 </a:t>
            </a:r>
            <a:r>
              <a:rPr lang="en-US" sz="1400" dirty="0" err="1" smtClean="0"/>
              <a:t>Dept</a:t>
            </a:r>
            <a:r>
              <a:rPr lang="en-US" sz="1400" dirty="0" smtClean="0"/>
              <a:t> of Ecology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82" y="3336025"/>
            <a:ext cx="3810000" cy="3060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20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can help?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7882"/>
            <a:ext cx="3806371" cy="2854778"/>
          </a:xfrm>
          <a:prstGeom prst="rect">
            <a:avLst/>
          </a:prstGeom>
        </p:spPr>
      </p:pic>
      <p:pic>
        <p:nvPicPr>
          <p:cNvPr id="4" name="Content Placeholder 3" descr="mussel-cartoon-wm.jpg (649×433)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0" b="9520"/>
          <a:stretch>
            <a:fillRect/>
          </a:stretch>
        </p:blipFill>
        <p:spPr>
          <a:xfrm>
            <a:off x="3065804" y="3501572"/>
            <a:ext cx="6078196" cy="3342774"/>
          </a:xfrm>
        </p:spPr>
      </p:pic>
      <p:sp>
        <p:nvSpPr>
          <p:cNvPr id="6" name="Rectangle 5"/>
          <p:cNvSpPr/>
          <p:nvPr/>
        </p:nvSpPr>
        <p:spPr>
          <a:xfrm>
            <a:off x="457200" y="4508050"/>
            <a:ext cx="2238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 (Ben Raines/Press-Register)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8234" y="6532605"/>
            <a:ext cx="1108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Bruce </a:t>
            </a:r>
            <a:r>
              <a:rPr lang="en-US" sz="1400" dirty="0" err="1" smtClean="0">
                <a:solidFill>
                  <a:schemeClr val="bg1"/>
                </a:solidFill>
              </a:rPr>
              <a:t>Plante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18448" y="23585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Bivalves!!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174</Words>
  <Application>Microsoft Macintosh PowerPoint</Application>
  <PresentationFormat>On-screen Show (4:3)</PresentationFormat>
  <Paragraphs>40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Flex your mussels! …and clams and oysters</vt:lpstr>
      <vt:lpstr>About us</vt:lpstr>
      <vt:lpstr>What images come to your mind when you hear “bivalves”?</vt:lpstr>
      <vt:lpstr>What images come to your mind when you hear “bivalves”?</vt:lpstr>
      <vt:lpstr>What images come to your mind when you hear “the Puget Sound”?</vt:lpstr>
      <vt:lpstr>What images come to your mind when you hear “the Puget Sound”?</vt:lpstr>
      <vt:lpstr>What are some of the threats to Puget Sound Health?</vt:lpstr>
      <vt:lpstr>What are some of the threats to Puget Sound Health?</vt:lpstr>
      <vt:lpstr>Who can help?</vt:lpstr>
      <vt:lpstr>Mussel Anatomy </vt:lpstr>
      <vt:lpstr>Let’s get started!!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Clams, mussels and oysters – so much more than a tasty treat!</dc:title>
  <dc:creator>Mackenzie Gavery</dc:creator>
  <cp:lastModifiedBy>Mackenzie Gavery</cp:lastModifiedBy>
  <cp:revision>19</cp:revision>
  <dcterms:created xsi:type="dcterms:W3CDTF">2014-03-12T20:25:53Z</dcterms:created>
  <dcterms:modified xsi:type="dcterms:W3CDTF">2014-03-19T21:02:22Z</dcterms:modified>
</cp:coreProperties>
</file>