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7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6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7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8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7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DF84-93AE-479A-9739-03A505CC676A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DEB7-C8D3-4A5E-BEA6-A3CC00C33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44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54584" y="192621"/>
            <a:ext cx="142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Developmental processes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67745" y="10278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Death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4515241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Signal transduction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20985" y="3697821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RNA metabolism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410692" y="1882876"/>
            <a:ext cx="256308" cy="332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27910" y="732946"/>
            <a:ext cx="1814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Protein metabolism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09255" y="1882876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DNA metabolism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410692" y="281113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01292" y="420351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72892" y="423122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15892" y="400262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324062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2250021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0" y="1485044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24600" y="1027844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10000" y="646844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67892" y="1104044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16185" y="2811131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Stress response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4012801"/>
            <a:ext cx="1579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organization and biogenesis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316442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cycle and proliferation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380015" y="221538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Transport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45338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adhesion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565567" y="5257800"/>
            <a:ext cx="99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Legend:</a:t>
            </a:r>
            <a:endParaRPr lang="en-US" sz="16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916385" y="5408711"/>
            <a:ext cx="3498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44985" y="5254823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 shared gene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29085" y="5714999"/>
            <a:ext cx="34983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44985" y="5559623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 shared genes</a:t>
            </a:r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929085" y="6019799"/>
            <a:ext cx="34983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144985" y="5864423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9 shared genes</a:t>
            </a:r>
            <a:endParaRPr lang="en-US" sz="1400" dirty="0"/>
          </a:p>
        </p:txBody>
      </p:sp>
      <p:sp>
        <p:nvSpPr>
          <p:cNvPr id="41" name="Oval 40"/>
          <p:cNvSpPr/>
          <p:nvPr/>
        </p:nvSpPr>
        <p:spPr>
          <a:xfrm>
            <a:off x="5372789" y="5323193"/>
            <a:ext cx="113611" cy="12510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54785" y="5245100"/>
            <a:ext cx="109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</a:t>
            </a:r>
            <a:r>
              <a:rPr lang="en-US" sz="1400" dirty="0" smtClean="0"/>
              <a:t> genes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517576" y="5546923"/>
            <a:ext cx="109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10-50 genes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503721" y="5864423"/>
            <a:ext cx="109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&gt; 50 genes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142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4" r="20227"/>
          <a:stretch/>
        </p:blipFill>
        <p:spPr>
          <a:xfrm>
            <a:off x="2590800" y="561656"/>
            <a:ext cx="6248400" cy="5779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4784" y="969820"/>
            <a:ext cx="142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Developmental processes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3385" y="52578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Signal transduction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21185" y="58674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RNA metabolism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77492" y="2209800"/>
            <a:ext cx="256308" cy="332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00745" y="1292423"/>
            <a:ext cx="1814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Protein metabolism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35385" y="21336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DNA metabolism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248892" y="353291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72247" y="3225133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49292" y="5026223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87492" y="472440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96200" y="373380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20892" y="259080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467600" y="190500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10400" y="1597223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16784" y="143762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81400" y="1676400"/>
            <a:ext cx="2563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54385" y="317269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Stress response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93530" y="4658380"/>
            <a:ext cx="1579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Cell organization and biogenesis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7490" y="362989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cycle and proliferation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261851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Transport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884215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adhesion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99015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Death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" y="1231900"/>
            <a:ext cx="99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Legend:</a:t>
            </a:r>
            <a:endParaRPr lang="en-US" sz="16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1785" y="1906488"/>
            <a:ext cx="3498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0385" y="17526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 shared gene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14485" y="2212776"/>
            <a:ext cx="34983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0385" y="20574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 shared genes</a:t>
            </a:r>
            <a:endParaRPr lang="en-US" sz="1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4485" y="2517576"/>
            <a:ext cx="34983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0385" y="2362200"/>
            <a:ext cx="1579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9 shared genes</a:t>
            </a:r>
            <a:endParaRPr lang="en-US" sz="1400" dirty="0"/>
          </a:p>
        </p:txBody>
      </p:sp>
      <p:sp>
        <p:nvSpPr>
          <p:cNvPr id="36" name="Oval 35"/>
          <p:cNvSpPr/>
          <p:nvPr/>
        </p:nvSpPr>
        <p:spPr>
          <a:xfrm>
            <a:off x="565299" y="3539063"/>
            <a:ext cx="113611" cy="12510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83231" y="3460970"/>
            <a:ext cx="109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 genes</a:t>
            </a:r>
            <a:endParaRPr lang="en-US" sz="1400" dirty="0"/>
          </a:p>
        </p:txBody>
      </p:sp>
      <p:sp>
        <p:nvSpPr>
          <p:cNvPr id="38" name="Oval 37"/>
          <p:cNvSpPr/>
          <p:nvPr/>
        </p:nvSpPr>
        <p:spPr>
          <a:xfrm>
            <a:off x="226285" y="3840886"/>
            <a:ext cx="764315" cy="8073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56042" y="4143793"/>
            <a:ext cx="1207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50 genes</a:t>
            </a:r>
            <a:endParaRPr lang="en-US" sz="1400" dirty="0"/>
          </a:p>
        </p:txBody>
      </p:sp>
      <p:sp>
        <p:nvSpPr>
          <p:cNvPr id="40" name="Oval 39"/>
          <p:cNvSpPr/>
          <p:nvPr/>
        </p:nvSpPr>
        <p:spPr>
          <a:xfrm flipH="1">
            <a:off x="598967" y="3241987"/>
            <a:ext cx="45720" cy="457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83231" y="3124200"/>
            <a:ext cx="109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</a:t>
            </a:r>
            <a:r>
              <a:rPr lang="en-US" sz="1400" dirty="0" smtClean="0"/>
              <a:t> genes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179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Singhal</dc:creator>
  <cp:lastModifiedBy>Sonia Singhal</cp:lastModifiedBy>
  <cp:revision>4</cp:revision>
  <dcterms:created xsi:type="dcterms:W3CDTF">2012-08-21T19:04:52Z</dcterms:created>
  <dcterms:modified xsi:type="dcterms:W3CDTF">2012-08-21T19:36:18Z</dcterms:modified>
</cp:coreProperties>
</file>