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42539-A2CC-4A0F-A1A1-327E2256DF61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4B252-E36E-40FC-8474-F8737D0CB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1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7ED2-8C73-4067-A994-F86AF53D6F6E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FE82-438C-43AB-88AD-F7747E45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4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7ED2-8C73-4067-A994-F86AF53D6F6E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FE82-438C-43AB-88AD-F7747E45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7ED2-8C73-4067-A994-F86AF53D6F6E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FE82-438C-43AB-88AD-F7747E45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5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7ED2-8C73-4067-A994-F86AF53D6F6E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FE82-438C-43AB-88AD-F7747E45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3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7ED2-8C73-4067-A994-F86AF53D6F6E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FE82-438C-43AB-88AD-F7747E45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5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7ED2-8C73-4067-A994-F86AF53D6F6E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FE82-438C-43AB-88AD-F7747E45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96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7ED2-8C73-4067-A994-F86AF53D6F6E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FE82-438C-43AB-88AD-F7747E45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7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7ED2-8C73-4067-A994-F86AF53D6F6E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FE82-438C-43AB-88AD-F7747E45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8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7ED2-8C73-4067-A994-F86AF53D6F6E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FE82-438C-43AB-88AD-F7747E45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1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7ED2-8C73-4067-A994-F86AF53D6F6E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FE82-438C-43AB-88AD-F7747E45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3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7ED2-8C73-4067-A994-F86AF53D6F6E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FE82-438C-43AB-88AD-F7747E45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2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7ED2-8C73-4067-A994-F86AF53D6F6E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9FE82-438C-43AB-88AD-F7747E45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6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r="25152"/>
          <a:stretch/>
        </p:blipFill>
        <p:spPr>
          <a:xfrm>
            <a:off x="1676400" y="381000"/>
            <a:ext cx="5562600" cy="62932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78384" y="1063823"/>
            <a:ext cx="1427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Mitochondrion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500255" y="15240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Nucleus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059385" y="5527965"/>
            <a:ext cx="1579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Other membranes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454730" y="4239490"/>
            <a:ext cx="1579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Non-structural extracellular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503220" y="1521023"/>
            <a:ext cx="1814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Translational apparatus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839695" y="4724400"/>
            <a:ext cx="1579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Cytoskeleton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094510" y="2944093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Other cytoplasmic organelle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262255" y="2937165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ER / Golgi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877290" y="5102423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Plasma membrane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40543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 Singhal</dc:creator>
  <cp:lastModifiedBy>Sonia Singhal</cp:lastModifiedBy>
  <cp:revision>2</cp:revision>
  <dcterms:created xsi:type="dcterms:W3CDTF">2012-08-22T02:25:22Z</dcterms:created>
  <dcterms:modified xsi:type="dcterms:W3CDTF">2012-08-22T04:47:15Z</dcterms:modified>
</cp:coreProperties>
</file>