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9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5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7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B19B-13BD-4E13-87DB-760ED362CE2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7AE3-B47E-47ED-828D-62061C119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3" b="6250"/>
          <a:stretch/>
        </p:blipFill>
        <p:spPr bwMode="auto">
          <a:xfrm>
            <a:off x="0" y="968829"/>
            <a:ext cx="9151909" cy="451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3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0" t="9659" r="36750" b="10120"/>
          <a:stretch/>
        </p:blipFill>
        <p:spPr bwMode="auto">
          <a:xfrm>
            <a:off x="1219200" y="457200"/>
            <a:ext cx="6545943" cy="586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03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Singhal</dc:creator>
  <cp:lastModifiedBy>Sonia Singhal</cp:lastModifiedBy>
  <cp:revision>2</cp:revision>
  <dcterms:created xsi:type="dcterms:W3CDTF">2012-08-21T00:44:11Z</dcterms:created>
  <dcterms:modified xsi:type="dcterms:W3CDTF">2012-08-21T01:14:24Z</dcterms:modified>
</cp:coreProperties>
</file>