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1" y="1007848"/>
            <a:ext cx="7767794" cy="46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0853"/>
            <a:ext cx="45974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62" y="666750"/>
            <a:ext cx="45974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50"/>
            <a:ext cx="45974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361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8660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8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4938"/>
            <a:ext cx="45974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540239"/>
            <a:ext cx="4597400" cy="276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239"/>
            <a:ext cx="4597400" cy="276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1361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8660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" y="3861771"/>
            <a:ext cx="45974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14" y="501158"/>
            <a:ext cx="45974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" y="504096"/>
            <a:ext cx="4597400" cy="276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975" y="2099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7736" y="1904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3926258"/>
            <a:ext cx="45974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938" y="605678"/>
            <a:ext cx="45974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637925"/>
            <a:ext cx="45974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975" y="2099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7736" y="1904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5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12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Metzger</dc:creator>
  <cp:lastModifiedBy>David Metzger</cp:lastModifiedBy>
  <cp:revision>4</cp:revision>
  <dcterms:created xsi:type="dcterms:W3CDTF">2011-08-18T21:24:43Z</dcterms:created>
  <dcterms:modified xsi:type="dcterms:W3CDTF">2011-08-19T21:45:49Z</dcterms:modified>
</cp:coreProperties>
</file>