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4" d="100"/>
          <a:sy n="74" d="100"/>
        </p:scale>
        <p:origin x="-199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57D8B-857C-E14B-9F73-FECCE6B4109C}" type="datetimeFigureOut">
              <a:rPr lang="en-US" smtClean="0"/>
              <a:t>8/25/11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51EB9-C181-F34C-9115-0928C7E2CB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08402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57D8B-857C-E14B-9F73-FECCE6B4109C}" type="datetimeFigureOut">
              <a:rPr lang="en-US" smtClean="0"/>
              <a:t>8/25/11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51EB9-C181-F34C-9115-0928C7E2CB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72629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57D8B-857C-E14B-9F73-FECCE6B4109C}" type="datetimeFigureOut">
              <a:rPr lang="en-US" smtClean="0"/>
              <a:t>8/25/11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51EB9-C181-F34C-9115-0928C7E2CB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71948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57D8B-857C-E14B-9F73-FECCE6B4109C}" type="datetimeFigureOut">
              <a:rPr lang="en-US" smtClean="0"/>
              <a:t>8/25/11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51EB9-C181-F34C-9115-0928C7E2CB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67242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57D8B-857C-E14B-9F73-FECCE6B4109C}" type="datetimeFigureOut">
              <a:rPr lang="en-US" smtClean="0"/>
              <a:t>8/25/11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51EB9-C181-F34C-9115-0928C7E2CB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15474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57D8B-857C-E14B-9F73-FECCE6B4109C}" type="datetimeFigureOut">
              <a:rPr lang="en-US" smtClean="0"/>
              <a:t>8/25/11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51EB9-C181-F34C-9115-0928C7E2CB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41758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57D8B-857C-E14B-9F73-FECCE6B4109C}" type="datetimeFigureOut">
              <a:rPr lang="en-US" smtClean="0"/>
              <a:t>8/25/11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51EB9-C181-F34C-9115-0928C7E2CB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54468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57D8B-857C-E14B-9F73-FECCE6B4109C}" type="datetimeFigureOut">
              <a:rPr lang="en-US" smtClean="0"/>
              <a:t>8/25/11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51EB9-C181-F34C-9115-0928C7E2CB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58844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57D8B-857C-E14B-9F73-FECCE6B4109C}" type="datetimeFigureOut">
              <a:rPr lang="en-US" smtClean="0"/>
              <a:t>8/25/11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51EB9-C181-F34C-9115-0928C7E2CB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19581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57D8B-857C-E14B-9F73-FECCE6B4109C}" type="datetimeFigureOut">
              <a:rPr lang="en-US" smtClean="0"/>
              <a:t>8/25/11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51EB9-C181-F34C-9115-0928C7E2CB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21198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57D8B-857C-E14B-9F73-FECCE6B4109C}" type="datetimeFigureOut">
              <a:rPr lang="en-US" smtClean="0"/>
              <a:t>8/25/11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51EB9-C181-F34C-9115-0928C7E2CB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07906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557D8B-857C-E14B-9F73-FECCE6B4109C}" type="datetimeFigureOut">
              <a:rPr lang="en-US" smtClean="0"/>
              <a:t>8/25/11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651EB9-C181-F34C-9115-0928C7E2CB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63809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4" Type="http://schemas.openxmlformats.org/officeDocument/2006/relationships/image" Target="../media/image3.emf"/><Relationship Id="rId5" Type="http://schemas.openxmlformats.org/officeDocument/2006/relationships/image" Target="../media/image4.emf"/><Relationship Id="rId6" Type="http://schemas.openxmlformats.org/officeDocument/2006/relationships/image" Target="../media/image5.emf"/><Relationship Id="rId7" Type="http://schemas.openxmlformats.org/officeDocument/2006/relationships/image" Target="../media/image6.emf"/><Relationship Id="rId8" Type="http://schemas.openxmlformats.org/officeDocument/2006/relationships/image" Target="../media/image7.emf"/><Relationship Id="rId9" Type="http://schemas.openxmlformats.org/officeDocument/2006/relationships/image" Target="../media/image8.emf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351069"/>
            <a:ext cx="3456494" cy="2071987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56364" y="91746"/>
            <a:ext cx="3270599" cy="1960552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323957" y="4997763"/>
            <a:ext cx="3098955" cy="1857661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175295" y="4995731"/>
            <a:ext cx="3106643" cy="1862269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776031" y="2351069"/>
            <a:ext cx="3456494" cy="207198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0" y="5006018"/>
            <a:ext cx="3089479" cy="1851981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-25400" y="185091"/>
            <a:ext cx="3114879" cy="1867207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2545690" y="156746"/>
            <a:ext cx="3162166" cy="18955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79773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0</Words>
  <Application>Microsoft Macintosh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David Metzger</dc:creator>
  <cp:lastModifiedBy>David Metzger</cp:lastModifiedBy>
  <cp:revision>1</cp:revision>
  <dcterms:created xsi:type="dcterms:W3CDTF">2011-08-25T19:24:15Z</dcterms:created>
  <dcterms:modified xsi:type="dcterms:W3CDTF">2011-08-25T19:28:37Z</dcterms:modified>
</cp:coreProperties>
</file>