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4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9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2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7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4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5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1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9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57D8B-857C-E14B-9F73-FECCE6B4109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51EB9-C181-F34C-9115-0928C7E2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8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1069"/>
            <a:ext cx="3456494" cy="2071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6364" y="91746"/>
            <a:ext cx="3270599" cy="1960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3957" y="4997763"/>
            <a:ext cx="3098955" cy="1857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5295" y="4995731"/>
            <a:ext cx="3106643" cy="18622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6031" y="2351069"/>
            <a:ext cx="3456494" cy="20719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006018"/>
            <a:ext cx="3089479" cy="18519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5400" y="185091"/>
            <a:ext cx="3114879" cy="18672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45690" y="156746"/>
            <a:ext cx="3162166" cy="189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77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Metzger</dc:creator>
  <cp:lastModifiedBy>David Metzger</cp:lastModifiedBy>
  <cp:revision>1</cp:revision>
  <dcterms:created xsi:type="dcterms:W3CDTF">2011-08-25T19:24:15Z</dcterms:created>
  <dcterms:modified xsi:type="dcterms:W3CDTF">2011-08-25T19:28:37Z</dcterms:modified>
</cp:coreProperties>
</file>