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2392" y="1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2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6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7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1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5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8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9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6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8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1335F-22DA-734B-B036-4021DAC8440A}" type="datetimeFigureOut">
              <a:rPr lang="en-US" smtClean="0"/>
              <a:t>2/22/12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2C83-5AEF-9E47-97DA-95CB28A6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6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100" y="0"/>
            <a:ext cx="34613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0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879" y="4977171"/>
            <a:ext cx="4438995" cy="37404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94" y="873124"/>
            <a:ext cx="4498669" cy="35960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9000" y="507999"/>
            <a:ext cx="2484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Upregulated</a:t>
            </a:r>
            <a:r>
              <a:rPr lang="en-US" dirty="0" smtClean="0"/>
              <a:t> in high CO2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0250" y="4683125"/>
            <a:ext cx="276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Downregulated</a:t>
            </a:r>
            <a:r>
              <a:rPr lang="en-US" dirty="0" smtClean="0"/>
              <a:t> in high CO2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33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Metzger</dc:creator>
  <cp:lastModifiedBy>David Metzger</cp:lastModifiedBy>
  <cp:revision>1</cp:revision>
  <dcterms:created xsi:type="dcterms:W3CDTF">2012-02-22T19:38:53Z</dcterms:created>
  <dcterms:modified xsi:type="dcterms:W3CDTF">2012-02-22T19:43:45Z</dcterms:modified>
</cp:coreProperties>
</file>