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7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4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9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8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5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1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8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0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4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2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0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AFD38-2C8E-2244-B478-B18DA448A096}" type="datetimeFigureOut">
              <a:rPr lang="en-US" smtClean="0"/>
              <a:t>9/12/13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E8012-B35D-2E41-A8EC-1061E6FF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9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icrosoft Excel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3"/>
          <a:stretch/>
        </p:blipFill>
        <p:spPr>
          <a:xfrm>
            <a:off x="2995276" y="2791727"/>
            <a:ext cx="612419" cy="6126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4375" y="2281648"/>
            <a:ext cx="2214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Exons</a:t>
            </a:r>
            <a:endParaRPr lang="en-US" sz="2800" b="1" dirty="0"/>
          </a:p>
        </p:txBody>
      </p:sp>
      <p:pic>
        <p:nvPicPr>
          <p:cNvPr id="6" name="Picture 5" descr="Microsoft Excel-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"/>
          <a:stretch/>
        </p:blipFill>
        <p:spPr>
          <a:xfrm>
            <a:off x="652845" y="3715701"/>
            <a:ext cx="3083060" cy="30815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87265" y="3186130"/>
            <a:ext cx="2214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Introns</a:t>
            </a:r>
            <a:endParaRPr lang="en-US" sz="2800" b="1" dirty="0"/>
          </a:p>
        </p:txBody>
      </p:sp>
      <p:pic>
        <p:nvPicPr>
          <p:cNvPr id="8" name="Picture 7" descr="Microsoft Excel-2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21"/>
          <a:stretch/>
        </p:blipFill>
        <p:spPr>
          <a:xfrm>
            <a:off x="4103829" y="1172872"/>
            <a:ext cx="649224" cy="64922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38458" y="247376"/>
            <a:ext cx="2579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Transposable Elements</a:t>
            </a:r>
            <a:endParaRPr lang="en-US" sz="2800" b="1" dirty="0"/>
          </a:p>
        </p:txBody>
      </p:sp>
      <p:pic>
        <p:nvPicPr>
          <p:cNvPr id="10" name="Picture 9" descr="Microsoft Excel-3.jp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711"/>
          <a:stretch/>
        </p:blipFill>
        <p:spPr>
          <a:xfrm>
            <a:off x="7251566" y="1273456"/>
            <a:ext cx="448444" cy="44805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185805" y="247376"/>
            <a:ext cx="2579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Promoter Regions</a:t>
            </a:r>
            <a:endParaRPr lang="en-US" sz="2800" b="1" dirty="0"/>
          </a:p>
        </p:txBody>
      </p:sp>
      <p:pic>
        <p:nvPicPr>
          <p:cNvPr id="13" name="Picture 12" descr="Microsoft Excel-4.jp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14" b="-309"/>
          <a:stretch/>
        </p:blipFill>
        <p:spPr>
          <a:xfrm>
            <a:off x="3882472" y="1972305"/>
            <a:ext cx="4864608" cy="486460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207666" y="1449085"/>
            <a:ext cx="2214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Other</a:t>
            </a:r>
            <a:endParaRPr lang="en-US" sz="2800" b="1" dirty="0"/>
          </a:p>
        </p:txBody>
      </p:sp>
      <p:pic>
        <p:nvPicPr>
          <p:cNvPr id="16" name="Picture 15" descr="Microsoft Excel-5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94" y="302922"/>
            <a:ext cx="267377" cy="192792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32195" y="234676"/>
            <a:ext cx="2214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Methylated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32195" y="773276"/>
            <a:ext cx="2581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Sparsely Methylated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32195" y="1311876"/>
            <a:ext cx="2581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Unmethylated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532195" y="1850475"/>
            <a:ext cx="2581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 Data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290894" y="234676"/>
            <a:ext cx="2704382" cy="2015909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26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13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Ellis</dc:creator>
  <cp:lastModifiedBy>Claire Ellis</cp:lastModifiedBy>
  <cp:revision>4</cp:revision>
  <dcterms:created xsi:type="dcterms:W3CDTF">2013-09-12T18:56:13Z</dcterms:created>
  <dcterms:modified xsi:type="dcterms:W3CDTF">2013-09-12T19:58:58Z</dcterms:modified>
</cp:coreProperties>
</file>