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3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38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7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5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8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8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1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3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9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7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9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2BFA4-A68D-F74D-B4D4-0763E21AF8A9}" type="datetimeFigureOut">
              <a:rPr lang="en-US" smtClean="0"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F499D-010F-164F-B253-F8FE47A5C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4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emale_snapshot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95" b="46685"/>
          <a:stretch/>
        </p:blipFill>
        <p:spPr>
          <a:xfrm>
            <a:off x="1306855" y="583108"/>
            <a:ext cx="6400800" cy="634941"/>
          </a:xfrm>
          <a:prstGeom prst="rect">
            <a:avLst/>
          </a:prstGeom>
        </p:spPr>
      </p:pic>
      <p:pic>
        <p:nvPicPr>
          <p:cNvPr id="15" name="Picture 14" descr="M1_snapshot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95" b="46888"/>
          <a:stretch/>
        </p:blipFill>
        <p:spPr>
          <a:xfrm>
            <a:off x="1306855" y="1200996"/>
            <a:ext cx="6400800" cy="62198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30538" y="1000854"/>
            <a:ext cx="279822" cy="10091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T1D3_snapshot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91" b="46685"/>
          <a:stretch/>
        </p:blipFill>
        <p:spPr>
          <a:xfrm>
            <a:off x="1306855" y="1784599"/>
            <a:ext cx="6400800" cy="660857"/>
          </a:xfrm>
          <a:prstGeom prst="rect">
            <a:avLst/>
          </a:prstGeom>
        </p:spPr>
      </p:pic>
      <p:pic>
        <p:nvPicPr>
          <p:cNvPr id="17" name="Picture 16" descr="T1D5_snapshot.jp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98" b="46685"/>
          <a:stretch/>
        </p:blipFill>
        <p:spPr>
          <a:xfrm>
            <a:off x="1306855" y="2445456"/>
            <a:ext cx="6400800" cy="62198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561396" y="2464467"/>
            <a:ext cx="279822" cy="10091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M3_snapshot.jp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54" b="46825"/>
          <a:stretch/>
        </p:blipFill>
        <p:spPr>
          <a:xfrm>
            <a:off x="1306855" y="2997200"/>
            <a:ext cx="6400800" cy="63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5400000">
            <a:off x="7082951" y="729199"/>
            <a:ext cx="93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7082951" y="1973202"/>
            <a:ext cx="93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T1D3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7082951" y="1359384"/>
            <a:ext cx="93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7082951" y="2602320"/>
            <a:ext cx="93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T1D5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5400000">
            <a:off x="7082951" y="3151241"/>
            <a:ext cx="93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63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Olson</dc:creator>
  <cp:lastModifiedBy>Claire Ellis</cp:lastModifiedBy>
  <cp:revision>6</cp:revision>
  <dcterms:created xsi:type="dcterms:W3CDTF">2014-03-24T21:33:48Z</dcterms:created>
  <dcterms:modified xsi:type="dcterms:W3CDTF">2014-03-25T21:52:33Z</dcterms:modified>
</cp:coreProperties>
</file>