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19" autoAdjust="0"/>
  </p:normalViewPr>
  <p:slideViewPr>
    <p:cSldViewPr snapToGrid="0" snapToObjects="1">
      <p:cViewPr varScale="1">
        <p:scale>
          <a:sx n="67" d="100"/>
          <a:sy n="67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63C7C-11E5-AD40-B79B-47B99E13FF5D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7CCA-AD2D-BF4C-AEAC-98524B54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9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X. Example</a:t>
            </a:r>
            <a:r>
              <a:rPr lang="en-US" baseline="0" dirty="0" smtClean="0"/>
              <a:t> workflow</a:t>
            </a:r>
          </a:p>
          <a:p>
            <a:r>
              <a:rPr lang="en-US" baseline="0" dirty="0" smtClean="0"/>
              <a:t>1) Researcher has a biological question: “Are growth SNPs identified in genes or microRNAs expressed in muscle?” 2) Researcher </a:t>
            </a:r>
            <a:r>
              <a:rPr lang="en-US" baseline="0" dirty="0" smtClean="0"/>
              <a:t>submits raw data into </a:t>
            </a:r>
            <a:r>
              <a:rPr lang="en-US" baseline="0" dirty="0" err="1" smtClean="0"/>
              <a:t>iPlant</a:t>
            </a:r>
            <a:r>
              <a:rPr lang="en-US" baseline="0" dirty="0" smtClean="0"/>
              <a:t> and uses </a:t>
            </a:r>
            <a:r>
              <a:rPr lang="en-US" baseline="0" dirty="0" smtClean="0"/>
              <a:t>a </a:t>
            </a:r>
            <a:r>
              <a:rPr lang="en-US" baseline="0" dirty="0" err="1" smtClean="0"/>
              <a:t>bioinformatic</a:t>
            </a:r>
            <a:r>
              <a:rPr lang="en-US" baseline="0" dirty="0" smtClean="0"/>
              <a:t> </a:t>
            </a:r>
            <a:r>
              <a:rPr lang="en-US" baseline="0" dirty="0" smtClean="0"/>
              <a:t>to generate a tab delimited SNP file (i.e. .</a:t>
            </a:r>
            <a:r>
              <a:rPr lang="en-US" baseline="0" dirty="0" err="1" smtClean="0"/>
              <a:t>gff</a:t>
            </a:r>
            <a:r>
              <a:rPr lang="en-US" baseline="0" dirty="0" smtClean="0"/>
              <a:t>) which </a:t>
            </a:r>
            <a:r>
              <a:rPr lang="en-US" baseline="0" dirty="0" smtClean="0"/>
              <a:t>easily </a:t>
            </a:r>
            <a:r>
              <a:rPr lang="en-US" baseline="0" dirty="0" smtClean="0"/>
              <a:t>exports from </a:t>
            </a:r>
            <a:r>
              <a:rPr lang="en-US" baseline="0" dirty="0" err="1" smtClean="0"/>
              <a:t>iPlant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SQLshare</a:t>
            </a:r>
            <a:r>
              <a:rPr lang="en-US" baseline="0" dirty="0" smtClean="0"/>
              <a:t> via API, </a:t>
            </a:r>
            <a:r>
              <a:rPr lang="en-US" baseline="0" dirty="0" smtClean="0"/>
              <a:t>3) Researcher is able to generate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language query using web interface dropdown menu to ask: “Which SNP overlap with genes expressed in muscle?”, 4) Researcher uses output table (.txt) … maybe this is a bad example because doesn’t use </a:t>
            </a:r>
            <a:r>
              <a:rPr lang="en-US" baseline="0" dirty="0" err="1" smtClean="0"/>
              <a:t>VisDeck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7CCA-AD2D-BF4C-AEAC-98524B54D6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X. Example</a:t>
            </a:r>
            <a:r>
              <a:rPr lang="en-US" baseline="0" dirty="0" smtClean="0"/>
              <a:t> workflow</a:t>
            </a:r>
          </a:p>
          <a:p>
            <a:r>
              <a:rPr lang="en-US" baseline="0" dirty="0" smtClean="0"/>
              <a:t>1) Researcher has a biological question: “Are growth SNPs identified in genes or microRNAs expressed in muscle?” 2) Researcher </a:t>
            </a:r>
            <a:r>
              <a:rPr lang="en-US" baseline="0" dirty="0" smtClean="0"/>
              <a:t>submits raw data into </a:t>
            </a:r>
            <a:r>
              <a:rPr lang="en-US" baseline="0" dirty="0" err="1" smtClean="0"/>
              <a:t>iPlant</a:t>
            </a:r>
            <a:r>
              <a:rPr lang="en-US" baseline="0" dirty="0" smtClean="0"/>
              <a:t> and uses </a:t>
            </a:r>
            <a:r>
              <a:rPr lang="en-US" baseline="0" dirty="0" smtClean="0"/>
              <a:t>a </a:t>
            </a:r>
            <a:r>
              <a:rPr lang="en-US" baseline="0" dirty="0" err="1" smtClean="0"/>
              <a:t>bioinformatic</a:t>
            </a:r>
            <a:r>
              <a:rPr lang="en-US" baseline="0" dirty="0" smtClean="0"/>
              <a:t> </a:t>
            </a:r>
            <a:r>
              <a:rPr lang="en-US" baseline="0" dirty="0" smtClean="0"/>
              <a:t>to generate a tab delimited SNP file (i.e. .</a:t>
            </a:r>
            <a:r>
              <a:rPr lang="en-US" baseline="0" dirty="0" err="1" smtClean="0"/>
              <a:t>gff</a:t>
            </a:r>
            <a:r>
              <a:rPr lang="en-US" baseline="0" dirty="0" smtClean="0"/>
              <a:t>) which </a:t>
            </a:r>
            <a:r>
              <a:rPr lang="en-US" baseline="0" dirty="0" smtClean="0"/>
              <a:t>easily </a:t>
            </a:r>
            <a:r>
              <a:rPr lang="en-US" baseline="0" dirty="0" smtClean="0"/>
              <a:t>exports from </a:t>
            </a:r>
            <a:r>
              <a:rPr lang="en-US" baseline="0" dirty="0" err="1" smtClean="0"/>
              <a:t>iPlant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SQLshare</a:t>
            </a:r>
            <a:r>
              <a:rPr lang="en-US" baseline="0" smtClean="0"/>
              <a:t> via API, </a:t>
            </a:r>
            <a:r>
              <a:rPr lang="en-US" baseline="0" dirty="0" smtClean="0"/>
              <a:t>3) Researcher is able to generate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language query using web interface dropdown menu to ask: “Which SNP overlap with genes expressed in muscle?”, 4) Researcher uses output table (.txt) … maybe this is a bad example because doesn’t use </a:t>
            </a:r>
            <a:r>
              <a:rPr lang="en-US" baseline="0" dirty="0" err="1" smtClean="0"/>
              <a:t>VisDeck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7CCA-AD2D-BF4C-AEAC-98524B54D6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7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4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6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7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FE5BD-894D-0246-A64A-2ED9A10F44D7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58355-2661-DE42-9BEE-5881C4B6D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5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005668" y="4550833"/>
            <a:ext cx="2730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.txt, .</a:t>
            </a:r>
            <a:r>
              <a:rPr lang="en-US" dirty="0" err="1" smtClean="0"/>
              <a:t>gff</a:t>
            </a:r>
            <a:r>
              <a:rPr lang="en-US" dirty="0" smtClean="0"/>
              <a:t>, .</a:t>
            </a:r>
            <a:r>
              <a:rPr lang="en-US" dirty="0" smtClean="0"/>
              <a:t>bed</a:t>
            </a:r>
          </a:p>
          <a:p>
            <a:r>
              <a:rPr lang="en-US" dirty="0" smtClean="0"/>
              <a:t>Visualize in </a:t>
            </a:r>
            <a:r>
              <a:rPr lang="en-US" dirty="0" err="1" smtClean="0"/>
              <a:t>VisDeck</a:t>
            </a:r>
            <a:endParaRPr lang="en-US" dirty="0" smtClean="0"/>
          </a:p>
          <a:p>
            <a:r>
              <a:rPr lang="en-US" dirty="0" smtClean="0"/>
              <a:t>Also export for analysis in R etc.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635000" y="1274231"/>
            <a:ext cx="1989667" cy="1100667"/>
            <a:chOff x="635000" y="677333"/>
            <a:chExt cx="1989667" cy="1100667"/>
          </a:xfrm>
        </p:grpSpPr>
        <p:sp>
          <p:nvSpPr>
            <p:cNvPr id="4" name="Rectangle 3"/>
            <p:cNvSpPr/>
            <p:nvPr/>
          </p:nvSpPr>
          <p:spPr>
            <a:xfrm>
              <a:off x="635000" y="677333"/>
              <a:ext cx="1989667" cy="1100667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5000" y="748835"/>
              <a:ext cx="19896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Biological Question:</a:t>
              </a:r>
            </a:p>
            <a:p>
              <a:r>
                <a:rPr lang="en-US" dirty="0" smtClean="0"/>
                <a:t>e.g. …..?????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48566" y="1274231"/>
            <a:ext cx="2895601" cy="1548830"/>
            <a:chOff x="635000" y="677333"/>
            <a:chExt cx="1989667" cy="1548830"/>
          </a:xfrm>
        </p:grpSpPr>
        <p:sp>
          <p:nvSpPr>
            <p:cNvPr id="9" name="TextBox 8"/>
            <p:cNvSpPr txBox="1"/>
            <p:nvPr/>
          </p:nvSpPr>
          <p:spPr>
            <a:xfrm>
              <a:off x="635000" y="748835"/>
              <a:ext cx="19896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SQLshare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Txt: gene annotation</a:t>
              </a:r>
            </a:p>
            <a:p>
              <a:r>
                <a:rPr lang="en-US" dirty="0" err="1" smtClean="0"/>
                <a:t>Gff</a:t>
              </a:r>
              <a:r>
                <a:rPr lang="en-US" dirty="0" smtClean="0"/>
                <a:t>: SNP (growth associated)        </a:t>
              </a:r>
            </a:p>
            <a:p>
              <a:r>
                <a:rPr lang="en-US" dirty="0" smtClean="0"/>
                <a:t>Bed: microRNA (muscle)</a:t>
              </a:r>
            </a:p>
            <a:p>
              <a:r>
                <a:rPr lang="en-US" dirty="0" smtClean="0"/>
                <a:t>Wig: RNA-</a:t>
              </a:r>
              <a:r>
                <a:rPr lang="en-US" dirty="0" err="1" smtClean="0"/>
                <a:t>Seq</a:t>
              </a:r>
              <a:r>
                <a:rPr lang="en-US" dirty="0" smtClean="0"/>
                <a:t> (muscle)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5000" y="677333"/>
              <a:ext cx="1989667" cy="1548830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H="1">
            <a:off x="5736164" y="783167"/>
            <a:ext cx="1164167" cy="338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2688168" y="1693333"/>
            <a:ext cx="571500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7069667" y="220128"/>
            <a:ext cx="2455333" cy="1271831"/>
            <a:chOff x="635000" y="677333"/>
            <a:chExt cx="1989667" cy="1271831"/>
          </a:xfrm>
        </p:grpSpPr>
        <p:sp>
          <p:nvSpPr>
            <p:cNvPr id="14" name="Rectangle 13"/>
            <p:cNvSpPr/>
            <p:nvPr/>
          </p:nvSpPr>
          <p:spPr>
            <a:xfrm>
              <a:off x="635000" y="677333"/>
              <a:ext cx="1989667" cy="1100667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5000" y="748835"/>
              <a:ext cx="19896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iPlant</a:t>
              </a:r>
              <a:r>
                <a:rPr lang="en-US" dirty="0" smtClean="0"/>
                <a:t>:</a:t>
              </a:r>
            </a:p>
            <a:p>
              <a:r>
                <a:rPr lang="en-US" dirty="0" smtClean="0"/>
                <a:t>Input: SRA data</a:t>
              </a:r>
            </a:p>
            <a:p>
              <a:r>
                <a:rPr lang="en-US" dirty="0" smtClean="0"/>
                <a:t>Output: RNA-</a:t>
              </a:r>
              <a:r>
                <a:rPr lang="en-US" dirty="0" err="1" smtClean="0"/>
                <a:t>Seq</a:t>
              </a:r>
              <a:r>
                <a:rPr lang="en-US" dirty="0" smtClean="0"/>
                <a:t> </a:t>
              </a:r>
              <a:r>
                <a:rPr lang="en-US" dirty="0" err="1" smtClean="0"/>
                <a:t>etc</a:t>
              </a:r>
              <a:endParaRPr lang="en-US" dirty="0"/>
            </a:p>
          </p:txBody>
        </p:sp>
      </p:grpSp>
      <p:sp>
        <p:nvSpPr>
          <p:cNvPr id="16" name="Down Arrow 15"/>
          <p:cNvSpPr/>
          <p:nvPr/>
        </p:nvSpPr>
        <p:spPr>
          <a:xfrm>
            <a:off x="3725333" y="3055894"/>
            <a:ext cx="1210887" cy="126210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SDA_Web_Narrative_2014 - Google Doc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220" y="3028950"/>
            <a:ext cx="4207780" cy="12890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50886" y="3746507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620278" y="4360330"/>
            <a:ext cx="3115886" cy="182033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5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699111" y="2312147"/>
            <a:ext cx="23240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Output:</a:t>
            </a:r>
          </a:p>
          <a:p>
            <a:pPr algn="ctr"/>
            <a:r>
              <a:rPr lang="en-US" dirty="0" smtClean="0"/>
              <a:t>.txt, .</a:t>
            </a:r>
            <a:r>
              <a:rPr lang="en-US" dirty="0" err="1" smtClean="0"/>
              <a:t>gff</a:t>
            </a:r>
            <a:r>
              <a:rPr lang="en-US" dirty="0" smtClean="0"/>
              <a:t>, .</a:t>
            </a:r>
            <a:r>
              <a:rPr lang="en-US" dirty="0" smtClean="0"/>
              <a:t>bed</a:t>
            </a:r>
          </a:p>
          <a:p>
            <a:pPr algn="ctr"/>
            <a:r>
              <a:rPr lang="en-US" dirty="0" smtClean="0"/>
              <a:t>Visualize in </a:t>
            </a:r>
            <a:r>
              <a:rPr lang="en-US" dirty="0" err="1" smtClean="0"/>
              <a:t>VisDeck</a:t>
            </a:r>
            <a:endParaRPr lang="en-US" dirty="0" smtClean="0"/>
          </a:p>
          <a:p>
            <a:pPr algn="ctr"/>
            <a:r>
              <a:rPr lang="en-US" dirty="0"/>
              <a:t>o</a:t>
            </a:r>
            <a:r>
              <a:rPr lang="en-US" dirty="0" smtClean="0"/>
              <a:t>r export for further analysis (e.g. R, IGV)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36919" y="2895250"/>
            <a:ext cx="1374358" cy="837351"/>
            <a:chOff x="635000" y="677333"/>
            <a:chExt cx="1989667" cy="1100667"/>
          </a:xfrm>
        </p:grpSpPr>
        <p:sp>
          <p:nvSpPr>
            <p:cNvPr id="4" name="Rectangle 3"/>
            <p:cNvSpPr/>
            <p:nvPr/>
          </p:nvSpPr>
          <p:spPr>
            <a:xfrm>
              <a:off x="635000" y="677333"/>
              <a:ext cx="1989667" cy="1100667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5000" y="748835"/>
              <a:ext cx="1989667" cy="849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Biological </a:t>
              </a:r>
              <a:r>
                <a:rPr lang="en-US" b="1" dirty="0" smtClean="0"/>
                <a:t>Question</a:t>
              </a:r>
              <a:endParaRPr lang="en-US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60652" y="2325615"/>
            <a:ext cx="2228129" cy="1602608"/>
            <a:chOff x="635000" y="630145"/>
            <a:chExt cx="2020744" cy="1477328"/>
          </a:xfrm>
        </p:grpSpPr>
        <p:sp>
          <p:nvSpPr>
            <p:cNvPr id="9" name="TextBox 8"/>
            <p:cNvSpPr txBox="1"/>
            <p:nvPr/>
          </p:nvSpPr>
          <p:spPr>
            <a:xfrm>
              <a:off x="666077" y="630145"/>
              <a:ext cx="19896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/>
                <a:t>SQLshare</a:t>
              </a:r>
              <a:r>
                <a:rPr lang="en-US" b="1" dirty="0" smtClean="0"/>
                <a:t>:</a:t>
              </a:r>
            </a:p>
            <a:p>
              <a:r>
                <a:rPr lang="en-US" dirty="0" smtClean="0"/>
                <a:t>.t</a:t>
              </a:r>
              <a:r>
                <a:rPr lang="en-US" dirty="0" smtClean="0"/>
                <a:t>xt</a:t>
              </a:r>
              <a:r>
                <a:rPr lang="en-US" dirty="0" smtClean="0"/>
                <a:t>: gene annotation</a:t>
              </a:r>
            </a:p>
            <a:p>
              <a:r>
                <a:rPr lang="en-US" dirty="0" smtClean="0"/>
                <a:t>.</a:t>
              </a:r>
              <a:r>
                <a:rPr lang="en-US" dirty="0" err="1" smtClean="0"/>
                <a:t>g</a:t>
              </a:r>
              <a:r>
                <a:rPr lang="en-US" dirty="0" err="1" smtClean="0"/>
                <a:t>ff</a:t>
              </a:r>
              <a:r>
                <a:rPr lang="en-US" dirty="0" smtClean="0"/>
                <a:t>: </a:t>
              </a:r>
              <a:r>
                <a:rPr lang="en-US" dirty="0" smtClean="0"/>
                <a:t>SNP        </a:t>
              </a:r>
              <a:endParaRPr lang="en-US" dirty="0" smtClean="0"/>
            </a:p>
            <a:p>
              <a:r>
                <a:rPr lang="en-US" dirty="0" smtClean="0"/>
                <a:t>.b</a:t>
              </a:r>
              <a:r>
                <a:rPr lang="en-US" dirty="0" smtClean="0"/>
                <a:t>ed</a:t>
              </a:r>
              <a:r>
                <a:rPr lang="en-US" dirty="0" smtClean="0"/>
                <a:t>: </a:t>
              </a:r>
              <a:r>
                <a:rPr lang="en-US" dirty="0" smtClean="0"/>
                <a:t>microRNA</a:t>
              </a:r>
            </a:p>
            <a:p>
              <a:r>
                <a:rPr lang="en-US" dirty="0" smtClean="0"/>
                <a:t>.w</a:t>
              </a:r>
              <a:r>
                <a:rPr lang="en-US" dirty="0" smtClean="0"/>
                <a:t>ig</a:t>
              </a:r>
              <a:r>
                <a:rPr lang="en-US" dirty="0" smtClean="0"/>
                <a:t>: RNA-</a:t>
              </a:r>
              <a:r>
                <a:rPr lang="en-US" dirty="0" err="1" smtClean="0"/>
                <a:t>Seq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5000" y="677333"/>
              <a:ext cx="1989667" cy="1424066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483264" y="1957890"/>
            <a:ext cx="322256" cy="5831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1838753" y="3060358"/>
            <a:ext cx="1118414" cy="63734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12844" y="1607515"/>
            <a:ext cx="844324" cy="350375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0761" y="1550642"/>
            <a:ext cx="127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iPlant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5475391" y="2521714"/>
            <a:ext cx="2542219" cy="1210887"/>
            <a:chOff x="3699724" y="3081503"/>
            <a:chExt cx="2542219" cy="1210887"/>
          </a:xfrm>
        </p:grpSpPr>
        <p:sp>
          <p:nvSpPr>
            <p:cNvPr id="16" name="Down Arrow 15"/>
            <p:cNvSpPr/>
            <p:nvPr/>
          </p:nvSpPr>
          <p:spPr>
            <a:xfrm rot="16200000">
              <a:off x="3725333" y="3055894"/>
              <a:ext cx="1210887" cy="126210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71276" y="3507240"/>
              <a:ext cx="23706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QUERY</a:t>
              </a:r>
              <a:endParaRPr lang="en-US" b="1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6782374" y="2372804"/>
            <a:ext cx="2240779" cy="154883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38753" y="2446749"/>
            <a:ext cx="1221900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dirty="0" smtClean="0"/>
              <a:t>Use current or input new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360</Words>
  <Application>Microsoft Macintosh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Gavery</dc:creator>
  <cp:lastModifiedBy>Mackenzie Gavery</cp:lastModifiedBy>
  <cp:revision>7</cp:revision>
  <dcterms:created xsi:type="dcterms:W3CDTF">2014-04-17T16:39:07Z</dcterms:created>
  <dcterms:modified xsi:type="dcterms:W3CDTF">2014-04-17T21:23:23Z</dcterms:modified>
</cp:coreProperties>
</file>