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3" r:id="rId2"/>
    <p:sldId id="264" r:id="rId3"/>
    <p:sldId id="256" r:id="rId4"/>
    <p:sldId id="257" r:id="rId5"/>
    <p:sldId id="258" r:id="rId6"/>
    <p:sldId id="26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D59F35-7D98-9C47-95B5-0D5795F3C1D5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AE599B-FF46-D949-8530-51027505928F}">
      <dgm:prSet phldrT="[Text]"/>
      <dgm:spPr/>
      <dgm:t>
        <a:bodyPr/>
        <a:lstStyle/>
        <a:p>
          <a:r>
            <a:rPr lang="en-US" dirty="0" smtClean="0"/>
            <a:t>Create genomic interval files</a:t>
          </a:r>
          <a:endParaRPr lang="en-US" dirty="0"/>
        </a:p>
      </dgm:t>
    </dgm:pt>
    <dgm:pt modelId="{53CCBE48-DB56-384A-820E-0785E5578862}" type="parTrans" cxnId="{4F708270-EF63-4349-8C6F-C12EDBB7FBA3}">
      <dgm:prSet/>
      <dgm:spPr/>
      <dgm:t>
        <a:bodyPr/>
        <a:lstStyle/>
        <a:p>
          <a:endParaRPr lang="en-US"/>
        </a:p>
      </dgm:t>
    </dgm:pt>
    <dgm:pt modelId="{1BBF4D8A-10CF-9445-9562-259E11198038}" type="sibTrans" cxnId="{4F708270-EF63-4349-8C6F-C12EDBB7FBA3}">
      <dgm:prSet/>
      <dgm:spPr/>
      <dgm:t>
        <a:bodyPr/>
        <a:lstStyle/>
        <a:p>
          <a:endParaRPr lang="en-US"/>
        </a:p>
      </dgm:t>
    </dgm:pt>
    <dgm:pt modelId="{26A173D0-861A-594B-B95B-F80F531CD962}">
      <dgm:prSet phldrT="[Text]"/>
      <dgm:spPr/>
      <dgm:t>
        <a:bodyPr/>
        <a:lstStyle/>
        <a:p>
          <a:r>
            <a:rPr lang="en-US" dirty="0" smtClean="0"/>
            <a:t>Find number of overlapping intervals</a:t>
          </a:r>
          <a:endParaRPr lang="en-US" dirty="0"/>
        </a:p>
      </dgm:t>
    </dgm:pt>
    <dgm:pt modelId="{D3E65EB5-A799-4E41-9D56-B2C7B36AA9CB}" type="parTrans" cxnId="{FF315E4B-3EDE-BC45-8965-90434D654D12}">
      <dgm:prSet/>
      <dgm:spPr/>
      <dgm:t>
        <a:bodyPr/>
        <a:lstStyle/>
        <a:p>
          <a:endParaRPr lang="en-US"/>
        </a:p>
      </dgm:t>
    </dgm:pt>
    <dgm:pt modelId="{460B97B0-56D3-374D-AE50-64DC5754BCAC}" type="sibTrans" cxnId="{FF315E4B-3EDE-BC45-8965-90434D654D12}">
      <dgm:prSet/>
      <dgm:spPr/>
      <dgm:t>
        <a:bodyPr/>
        <a:lstStyle/>
        <a:p>
          <a:endParaRPr lang="en-US"/>
        </a:p>
      </dgm:t>
    </dgm:pt>
    <dgm:pt modelId="{D3ACF2D6-B620-D74B-8DDE-545AE7321637}">
      <dgm:prSet phldrT="[Text]"/>
      <dgm:spPr/>
      <dgm:t>
        <a:bodyPr/>
        <a:lstStyle/>
        <a:p>
          <a:r>
            <a:rPr lang="en-US" dirty="0" smtClean="0"/>
            <a:t>Simple calculations to describe data</a:t>
          </a:r>
          <a:endParaRPr lang="en-US" dirty="0"/>
        </a:p>
      </dgm:t>
    </dgm:pt>
    <dgm:pt modelId="{25A3ECB1-1A1C-0040-AF03-8FCE6ED14B87}" type="parTrans" cxnId="{AF3EA360-12B1-264A-94D5-9820514EDF3B}">
      <dgm:prSet/>
      <dgm:spPr/>
      <dgm:t>
        <a:bodyPr/>
        <a:lstStyle/>
        <a:p>
          <a:endParaRPr lang="en-US"/>
        </a:p>
      </dgm:t>
    </dgm:pt>
    <dgm:pt modelId="{31F0DB56-4894-8649-9050-FE2F9D95C7BA}" type="sibTrans" cxnId="{AF3EA360-12B1-264A-94D5-9820514EDF3B}">
      <dgm:prSet/>
      <dgm:spPr/>
      <dgm:t>
        <a:bodyPr/>
        <a:lstStyle/>
        <a:p>
          <a:endParaRPr lang="en-US"/>
        </a:p>
      </dgm:t>
    </dgm:pt>
    <dgm:pt modelId="{157F3D13-4FBC-2446-A038-D7BDC9024D6E}">
      <dgm:prSet phldrT="[Text]"/>
      <dgm:spPr/>
      <dgm:t>
        <a:bodyPr/>
        <a:lstStyle/>
        <a:p>
          <a:r>
            <a:rPr lang="en-US" dirty="0" smtClean="0"/>
            <a:t>Analysis and visualization</a:t>
          </a:r>
          <a:endParaRPr lang="en-US" dirty="0"/>
        </a:p>
      </dgm:t>
    </dgm:pt>
    <dgm:pt modelId="{3772D587-A1D5-114D-A8BF-7E8BC71D344D}" type="parTrans" cxnId="{276B8A7F-E5A5-A04F-BBAE-F8826B9AF431}">
      <dgm:prSet/>
      <dgm:spPr/>
      <dgm:t>
        <a:bodyPr/>
        <a:lstStyle/>
        <a:p>
          <a:endParaRPr lang="en-US"/>
        </a:p>
      </dgm:t>
    </dgm:pt>
    <dgm:pt modelId="{3ABA43D5-8AE6-B349-9D1A-27BD5A7F5077}" type="sibTrans" cxnId="{276B8A7F-E5A5-A04F-BBAE-F8826B9AF431}">
      <dgm:prSet/>
      <dgm:spPr/>
      <dgm:t>
        <a:bodyPr/>
        <a:lstStyle/>
        <a:p>
          <a:endParaRPr lang="en-US"/>
        </a:p>
      </dgm:t>
    </dgm:pt>
    <dgm:pt modelId="{965EB9DD-68AE-D548-B1D5-1C9DF7F03530}" type="pres">
      <dgm:prSet presAssocID="{BDD59F35-7D98-9C47-95B5-0D5795F3C1D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E2D482-63BE-5C4E-902D-AC6F1C6B41FC}" type="pres">
      <dgm:prSet presAssocID="{BDD59F35-7D98-9C47-95B5-0D5795F3C1D5}" presName="dummyMaxCanvas" presStyleCnt="0">
        <dgm:presLayoutVars/>
      </dgm:prSet>
      <dgm:spPr/>
    </dgm:pt>
    <dgm:pt modelId="{2EE1DE70-A4BB-4B4C-8161-CBA43B4044C4}" type="pres">
      <dgm:prSet presAssocID="{BDD59F35-7D98-9C47-95B5-0D5795F3C1D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4C536-7FE2-6248-9418-FDECD5F73C29}" type="pres">
      <dgm:prSet presAssocID="{BDD59F35-7D98-9C47-95B5-0D5795F3C1D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66F57-4AD9-9E45-926A-E2F1BC801777}" type="pres">
      <dgm:prSet presAssocID="{BDD59F35-7D98-9C47-95B5-0D5795F3C1D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DA9F7-2773-3D4C-BFDE-5BC30FE3062E}" type="pres">
      <dgm:prSet presAssocID="{BDD59F35-7D98-9C47-95B5-0D5795F3C1D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871F5-F2DF-794D-9EAC-A8F096BEFBC5}" type="pres">
      <dgm:prSet presAssocID="{BDD59F35-7D98-9C47-95B5-0D5795F3C1D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CBEA2-F7F4-334F-A4D9-85765369C56F}" type="pres">
      <dgm:prSet presAssocID="{BDD59F35-7D98-9C47-95B5-0D5795F3C1D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134FB-36E0-6349-AAA2-2241CBAFFB8C}" type="pres">
      <dgm:prSet presAssocID="{BDD59F35-7D98-9C47-95B5-0D5795F3C1D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B7D68-322F-8C42-9EBA-9DCAD953053E}" type="pres">
      <dgm:prSet presAssocID="{BDD59F35-7D98-9C47-95B5-0D5795F3C1D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94DFC3-19FA-2D40-8F67-75D0B6856D96}" type="pres">
      <dgm:prSet presAssocID="{BDD59F35-7D98-9C47-95B5-0D5795F3C1D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B0A12-C94B-5640-88ED-8964C5688F1A}" type="pres">
      <dgm:prSet presAssocID="{BDD59F35-7D98-9C47-95B5-0D5795F3C1D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AB20F-D889-CA4C-A35B-5794E658DFE3}" type="pres">
      <dgm:prSet presAssocID="{BDD59F35-7D98-9C47-95B5-0D5795F3C1D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1653E6-97BE-314F-BC83-01AE7CD4AC86}" type="presOf" srcId="{D3ACF2D6-B620-D74B-8DDE-545AE7321637}" destId="{9A2B0A12-C94B-5640-88ED-8964C5688F1A}" srcOrd="1" destOrd="0" presId="urn:microsoft.com/office/officeart/2005/8/layout/vProcess5"/>
    <dgm:cxn modelId="{8C539031-1F1F-8D4C-B924-23027EB47182}" type="presOf" srcId="{D3ACF2D6-B620-D74B-8DDE-545AE7321637}" destId="{6BF66F57-4AD9-9E45-926A-E2F1BC801777}" srcOrd="0" destOrd="0" presId="urn:microsoft.com/office/officeart/2005/8/layout/vProcess5"/>
    <dgm:cxn modelId="{8906AF5F-0B5A-1D46-9A54-8010F8D31654}" type="presOf" srcId="{157F3D13-4FBC-2446-A038-D7BDC9024D6E}" destId="{0CDDA9F7-2773-3D4C-BFDE-5BC30FE3062E}" srcOrd="0" destOrd="0" presId="urn:microsoft.com/office/officeart/2005/8/layout/vProcess5"/>
    <dgm:cxn modelId="{C99936A4-0531-8C45-97F8-7583662B7F6A}" type="presOf" srcId="{1BBF4D8A-10CF-9445-9562-259E11198038}" destId="{3EE871F5-F2DF-794D-9EAC-A8F096BEFBC5}" srcOrd="0" destOrd="0" presId="urn:microsoft.com/office/officeart/2005/8/layout/vProcess5"/>
    <dgm:cxn modelId="{276B8A7F-E5A5-A04F-BBAE-F8826B9AF431}" srcId="{BDD59F35-7D98-9C47-95B5-0D5795F3C1D5}" destId="{157F3D13-4FBC-2446-A038-D7BDC9024D6E}" srcOrd="3" destOrd="0" parTransId="{3772D587-A1D5-114D-A8BF-7E8BC71D344D}" sibTransId="{3ABA43D5-8AE6-B349-9D1A-27BD5A7F5077}"/>
    <dgm:cxn modelId="{1781510D-877C-AB42-A758-A2C6CE24E19D}" type="presOf" srcId="{157F3D13-4FBC-2446-A038-D7BDC9024D6E}" destId="{055AB20F-D889-CA4C-A35B-5794E658DFE3}" srcOrd="1" destOrd="0" presId="urn:microsoft.com/office/officeart/2005/8/layout/vProcess5"/>
    <dgm:cxn modelId="{4F708270-EF63-4349-8C6F-C12EDBB7FBA3}" srcId="{BDD59F35-7D98-9C47-95B5-0D5795F3C1D5}" destId="{1FAE599B-FF46-D949-8530-51027505928F}" srcOrd="0" destOrd="0" parTransId="{53CCBE48-DB56-384A-820E-0785E5578862}" sibTransId="{1BBF4D8A-10CF-9445-9562-259E11198038}"/>
    <dgm:cxn modelId="{04D84D18-1E35-F74E-8977-431C692F4D8B}" type="presOf" srcId="{26A173D0-861A-594B-B95B-F80F531CD962}" destId="{7A64C536-7FE2-6248-9418-FDECD5F73C29}" srcOrd="0" destOrd="0" presId="urn:microsoft.com/office/officeart/2005/8/layout/vProcess5"/>
    <dgm:cxn modelId="{6B6DB9FB-D341-5A49-B351-ABBE4CA772A9}" type="presOf" srcId="{1FAE599B-FF46-D949-8530-51027505928F}" destId="{2EE1DE70-A4BB-4B4C-8161-CBA43B4044C4}" srcOrd="0" destOrd="0" presId="urn:microsoft.com/office/officeart/2005/8/layout/vProcess5"/>
    <dgm:cxn modelId="{65A79B29-8735-714E-8BF0-F2E4F4D75248}" type="presOf" srcId="{BDD59F35-7D98-9C47-95B5-0D5795F3C1D5}" destId="{965EB9DD-68AE-D548-B1D5-1C9DF7F03530}" srcOrd="0" destOrd="0" presId="urn:microsoft.com/office/officeart/2005/8/layout/vProcess5"/>
    <dgm:cxn modelId="{AB40C949-E3ED-1948-B588-15F9DD03944F}" type="presOf" srcId="{31F0DB56-4894-8649-9050-FE2F9D95C7BA}" destId="{938134FB-36E0-6349-AAA2-2241CBAFFB8C}" srcOrd="0" destOrd="0" presId="urn:microsoft.com/office/officeart/2005/8/layout/vProcess5"/>
    <dgm:cxn modelId="{FF315E4B-3EDE-BC45-8965-90434D654D12}" srcId="{BDD59F35-7D98-9C47-95B5-0D5795F3C1D5}" destId="{26A173D0-861A-594B-B95B-F80F531CD962}" srcOrd="1" destOrd="0" parTransId="{D3E65EB5-A799-4E41-9D56-B2C7B36AA9CB}" sibTransId="{460B97B0-56D3-374D-AE50-64DC5754BCAC}"/>
    <dgm:cxn modelId="{75086392-BFCA-3F49-B5FA-4DAC8DAD4665}" type="presOf" srcId="{26A173D0-861A-594B-B95B-F80F531CD962}" destId="{AC94DFC3-19FA-2D40-8F67-75D0B6856D96}" srcOrd="1" destOrd="0" presId="urn:microsoft.com/office/officeart/2005/8/layout/vProcess5"/>
    <dgm:cxn modelId="{60E9E97A-5B81-4E4D-BFE5-30000D34627D}" type="presOf" srcId="{1FAE599B-FF46-D949-8530-51027505928F}" destId="{944B7D68-322F-8C42-9EBA-9DCAD953053E}" srcOrd="1" destOrd="0" presId="urn:microsoft.com/office/officeart/2005/8/layout/vProcess5"/>
    <dgm:cxn modelId="{AF3EA360-12B1-264A-94D5-9820514EDF3B}" srcId="{BDD59F35-7D98-9C47-95B5-0D5795F3C1D5}" destId="{D3ACF2D6-B620-D74B-8DDE-545AE7321637}" srcOrd="2" destOrd="0" parTransId="{25A3ECB1-1A1C-0040-AF03-8FCE6ED14B87}" sibTransId="{31F0DB56-4894-8649-9050-FE2F9D95C7BA}"/>
    <dgm:cxn modelId="{03E77EA5-58C6-A44E-94D6-E77F3E13139A}" type="presOf" srcId="{460B97B0-56D3-374D-AE50-64DC5754BCAC}" destId="{5A4CBEA2-F7F4-334F-A4D9-85765369C56F}" srcOrd="0" destOrd="0" presId="urn:microsoft.com/office/officeart/2005/8/layout/vProcess5"/>
    <dgm:cxn modelId="{CEAC3CA0-3063-7348-9C81-5AFFF1BC34FE}" type="presParOf" srcId="{965EB9DD-68AE-D548-B1D5-1C9DF7F03530}" destId="{7EE2D482-63BE-5C4E-902D-AC6F1C6B41FC}" srcOrd="0" destOrd="0" presId="urn:microsoft.com/office/officeart/2005/8/layout/vProcess5"/>
    <dgm:cxn modelId="{E03EF5D2-7E04-7643-815F-A1C57A7F0FDA}" type="presParOf" srcId="{965EB9DD-68AE-D548-B1D5-1C9DF7F03530}" destId="{2EE1DE70-A4BB-4B4C-8161-CBA43B4044C4}" srcOrd="1" destOrd="0" presId="urn:microsoft.com/office/officeart/2005/8/layout/vProcess5"/>
    <dgm:cxn modelId="{56913347-36D9-D145-BD6F-9B21550E41C1}" type="presParOf" srcId="{965EB9DD-68AE-D548-B1D5-1C9DF7F03530}" destId="{7A64C536-7FE2-6248-9418-FDECD5F73C29}" srcOrd="2" destOrd="0" presId="urn:microsoft.com/office/officeart/2005/8/layout/vProcess5"/>
    <dgm:cxn modelId="{D723DC76-AFB2-6A4A-A1D9-0B1A2BFDF188}" type="presParOf" srcId="{965EB9DD-68AE-D548-B1D5-1C9DF7F03530}" destId="{6BF66F57-4AD9-9E45-926A-E2F1BC801777}" srcOrd="3" destOrd="0" presId="urn:microsoft.com/office/officeart/2005/8/layout/vProcess5"/>
    <dgm:cxn modelId="{9AE55F24-1BA2-EE43-9301-F00A82DC3FE8}" type="presParOf" srcId="{965EB9DD-68AE-D548-B1D5-1C9DF7F03530}" destId="{0CDDA9F7-2773-3D4C-BFDE-5BC30FE3062E}" srcOrd="4" destOrd="0" presId="urn:microsoft.com/office/officeart/2005/8/layout/vProcess5"/>
    <dgm:cxn modelId="{ACEEEED3-08BD-CB45-BF00-D89F1E643A7A}" type="presParOf" srcId="{965EB9DD-68AE-D548-B1D5-1C9DF7F03530}" destId="{3EE871F5-F2DF-794D-9EAC-A8F096BEFBC5}" srcOrd="5" destOrd="0" presId="urn:microsoft.com/office/officeart/2005/8/layout/vProcess5"/>
    <dgm:cxn modelId="{3FB3CC5D-3EF0-504A-8732-F5537F9D9A43}" type="presParOf" srcId="{965EB9DD-68AE-D548-B1D5-1C9DF7F03530}" destId="{5A4CBEA2-F7F4-334F-A4D9-85765369C56F}" srcOrd="6" destOrd="0" presId="urn:microsoft.com/office/officeart/2005/8/layout/vProcess5"/>
    <dgm:cxn modelId="{6D04AC3F-F9C0-7B43-AC33-E276AD860FDD}" type="presParOf" srcId="{965EB9DD-68AE-D548-B1D5-1C9DF7F03530}" destId="{938134FB-36E0-6349-AAA2-2241CBAFFB8C}" srcOrd="7" destOrd="0" presId="urn:microsoft.com/office/officeart/2005/8/layout/vProcess5"/>
    <dgm:cxn modelId="{77143BB5-A9B2-7846-BA93-18EE02598198}" type="presParOf" srcId="{965EB9DD-68AE-D548-B1D5-1C9DF7F03530}" destId="{944B7D68-322F-8C42-9EBA-9DCAD953053E}" srcOrd="8" destOrd="0" presId="urn:microsoft.com/office/officeart/2005/8/layout/vProcess5"/>
    <dgm:cxn modelId="{6650B9F2-9CE3-E84A-98F4-125D512862A5}" type="presParOf" srcId="{965EB9DD-68AE-D548-B1D5-1C9DF7F03530}" destId="{AC94DFC3-19FA-2D40-8F67-75D0B6856D96}" srcOrd="9" destOrd="0" presId="urn:microsoft.com/office/officeart/2005/8/layout/vProcess5"/>
    <dgm:cxn modelId="{57A4933E-60F3-2344-858D-895EAA995A68}" type="presParOf" srcId="{965EB9DD-68AE-D548-B1D5-1C9DF7F03530}" destId="{9A2B0A12-C94B-5640-88ED-8964C5688F1A}" srcOrd="10" destOrd="0" presId="urn:microsoft.com/office/officeart/2005/8/layout/vProcess5"/>
    <dgm:cxn modelId="{5D1B9C77-C185-2D48-A7E1-2BBFDA042A08}" type="presParOf" srcId="{965EB9DD-68AE-D548-B1D5-1C9DF7F03530}" destId="{055AB20F-D889-CA4C-A35B-5794E658DFE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D59F35-7D98-9C47-95B5-0D5795F3C1D5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AE599B-FF46-D949-8530-51027505928F}">
      <dgm:prSet phldrT="[Text]"/>
      <dgm:spPr/>
      <dgm:t>
        <a:bodyPr/>
        <a:lstStyle/>
        <a:p>
          <a:r>
            <a:rPr lang="en-US" dirty="0" smtClean="0"/>
            <a:t>Create genomic interval files</a:t>
          </a:r>
          <a:endParaRPr lang="en-US" dirty="0"/>
        </a:p>
      </dgm:t>
    </dgm:pt>
    <dgm:pt modelId="{53CCBE48-DB56-384A-820E-0785E5578862}" type="parTrans" cxnId="{4F708270-EF63-4349-8C6F-C12EDBB7FBA3}">
      <dgm:prSet/>
      <dgm:spPr/>
      <dgm:t>
        <a:bodyPr/>
        <a:lstStyle/>
        <a:p>
          <a:endParaRPr lang="en-US"/>
        </a:p>
      </dgm:t>
    </dgm:pt>
    <dgm:pt modelId="{1BBF4D8A-10CF-9445-9562-259E11198038}" type="sibTrans" cxnId="{4F708270-EF63-4349-8C6F-C12EDBB7FBA3}">
      <dgm:prSet/>
      <dgm:spPr/>
      <dgm:t>
        <a:bodyPr/>
        <a:lstStyle/>
        <a:p>
          <a:endParaRPr lang="en-US"/>
        </a:p>
      </dgm:t>
    </dgm:pt>
    <dgm:pt modelId="{26A173D0-861A-594B-B95B-F80F531CD962}">
      <dgm:prSet phldrT="[Text]"/>
      <dgm:spPr/>
      <dgm:t>
        <a:bodyPr/>
        <a:lstStyle/>
        <a:p>
          <a:r>
            <a:rPr lang="en-US" dirty="0" smtClean="0"/>
            <a:t>Find number of overlapping intervals</a:t>
          </a:r>
          <a:endParaRPr lang="en-US" dirty="0"/>
        </a:p>
      </dgm:t>
    </dgm:pt>
    <dgm:pt modelId="{D3E65EB5-A799-4E41-9D56-B2C7B36AA9CB}" type="parTrans" cxnId="{FF315E4B-3EDE-BC45-8965-90434D654D12}">
      <dgm:prSet/>
      <dgm:spPr/>
      <dgm:t>
        <a:bodyPr/>
        <a:lstStyle/>
        <a:p>
          <a:endParaRPr lang="en-US"/>
        </a:p>
      </dgm:t>
    </dgm:pt>
    <dgm:pt modelId="{460B97B0-56D3-374D-AE50-64DC5754BCAC}" type="sibTrans" cxnId="{FF315E4B-3EDE-BC45-8965-90434D654D12}">
      <dgm:prSet/>
      <dgm:spPr/>
      <dgm:t>
        <a:bodyPr/>
        <a:lstStyle/>
        <a:p>
          <a:endParaRPr lang="en-US"/>
        </a:p>
      </dgm:t>
    </dgm:pt>
    <dgm:pt modelId="{D3ACF2D6-B620-D74B-8DDE-545AE7321637}">
      <dgm:prSet phldrT="[Text]"/>
      <dgm:spPr/>
      <dgm:t>
        <a:bodyPr/>
        <a:lstStyle/>
        <a:p>
          <a:r>
            <a:rPr lang="en-US" dirty="0" smtClean="0"/>
            <a:t>Simple calculations to describe data</a:t>
          </a:r>
          <a:endParaRPr lang="en-US" dirty="0"/>
        </a:p>
      </dgm:t>
    </dgm:pt>
    <dgm:pt modelId="{25A3ECB1-1A1C-0040-AF03-8FCE6ED14B87}" type="parTrans" cxnId="{AF3EA360-12B1-264A-94D5-9820514EDF3B}">
      <dgm:prSet/>
      <dgm:spPr/>
      <dgm:t>
        <a:bodyPr/>
        <a:lstStyle/>
        <a:p>
          <a:endParaRPr lang="en-US"/>
        </a:p>
      </dgm:t>
    </dgm:pt>
    <dgm:pt modelId="{31F0DB56-4894-8649-9050-FE2F9D95C7BA}" type="sibTrans" cxnId="{AF3EA360-12B1-264A-94D5-9820514EDF3B}">
      <dgm:prSet/>
      <dgm:spPr/>
      <dgm:t>
        <a:bodyPr/>
        <a:lstStyle/>
        <a:p>
          <a:endParaRPr lang="en-US"/>
        </a:p>
      </dgm:t>
    </dgm:pt>
    <dgm:pt modelId="{157F3D13-4FBC-2446-A038-D7BDC9024D6E}">
      <dgm:prSet phldrT="[Text]"/>
      <dgm:spPr/>
      <dgm:t>
        <a:bodyPr/>
        <a:lstStyle/>
        <a:p>
          <a:r>
            <a:rPr lang="en-US" dirty="0" smtClean="0"/>
            <a:t>Analysis and visualization</a:t>
          </a:r>
          <a:endParaRPr lang="en-US" dirty="0"/>
        </a:p>
      </dgm:t>
    </dgm:pt>
    <dgm:pt modelId="{3772D587-A1D5-114D-A8BF-7E8BC71D344D}" type="parTrans" cxnId="{276B8A7F-E5A5-A04F-BBAE-F8826B9AF431}">
      <dgm:prSet/>
      <dgm:spPr/>
      <dgm:t>
        <a:bodyPr/>
        <a:lstStyle/>
        <a:p>
          <a:endParaRPr lang="en-US"/>
        </a:p>
      </dgm:t>
    </dgm:pt>
    <dgm:pt modelId="{3ABA43D5-8AE6-B349-9D1A-27BD5A7F5077}" type="sibTrans" cxnId="{276B8A7F-E5A5-A04F-BBAE-F8826B9AF431}">
      <dgm:prSet/>
      <dgm:spPr/>
      <dgm:t>
        <a:bodyPr/>
        <a:lstStyle/>
        <a:p>
          <a:endParaRPr lang="en-US"/>
        </a:p>
      </dgm:t>
    </dgm:pt>
    <dgm:pt modelId="{965EB9DD-68AE-D548-B1D5-1C9DF7F03530}" type="pres">
      <dgm:prSet presAssocID="{BDD59F35-7D98-9C47-95B5-0D5795F3C1D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E2D482-63BE-5C4E-902D-AC6F1C6B41FC}" type="pres">
      <dgm:prSet presAssocID="{BDD59F35-7D98-9C47-95B5-0D5795F3C1D5}" presName="dummyMaxCanvas" presStyleCnt="0">
        <dgm:presLayoutVars/>
      </dgm:prSet>
      <dgm:spPr/>
    </dgm:pt>
    <dgm:pt modelId="{2EE1DE70-A4BB-4B4C-8161-CBA43B4044C4}" type="pres">
      <dgm:prSet presAssocID="{BDD59F35-7D98-9C47-95B5-0D5795F3C1D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4C536-7FE2-6248-9418-FDECD5F73C29}" type="pres">
      <dgm:prSet presAssocID="{BDD59F35-7D98-9C47-95B5-0D5795F3C1D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66F57-4AD9-9E45-926A-E2F1BC801777}" type="pres">
      <dgm:prSet presAssocID="{BDD59F35-7D98-9C47-95B5-0D5795F3C1D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DA9F7-2773-3D4C-BFDE-5BC30FE3062E}" type="pres">
      <dgm:prSet presAssocID="{BDD59F35-7D98-9C47-95B5-0D5795F3C1D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871F5-F2DF-794D-9EAC-A8F096BEFBC5}" type="pres">
      <dgm:prSet presAssocID="{BDD59F35-7D98-9C47-95B5-0D5795F3C1D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CBEA2-F7F4-334F-A4D9-85765369C56F}" type="pres">
      <dgm:prSet presAssocID="{BDD59F35-7D98-9C47-95B5-0D5795F3C1D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134FB-36E0-6349-AAA2-2241CBAFFB8C}" type="pres">
      <dgm:prSet presAssocID="{BDD59F35-7D98-9C47-95B5-0D5795F3C1D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B7D68-322F-8C42-9EBA-9DCAD953053E}" type="pres">
      <dgm:prSet presAssocID="{BDD59F35-7D98-9C47-95B5-0D5795F3C1D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94DFC3-19FA-2D40-8F67-75D0B6856D96}" type="pres">
      <dgm:prSet presAssocID="{BDD59F35-7D98-9C47-95B5-0D5795F3C1D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B0A12-C94B-5640-88ED-8964C5688F1A}" type="pres">
      <dgm:prSet presAssocID="{BDD59F35-7D98-9C47-95B5-0D5795F3C1D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AB20F-D889-CA4C-A35B-5794E658DFE3}" type="pres">
      <dgm:prSet presAssocID="{BDD59F35-7D98-9C47-95B5-0D5795F3C1D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8277FB-C5EC-C64E-9E52-E97CE16A0D54}" type="presOf" srcId="{1FAE599B-FF46-D949-8530-51027505928F}" destId="{944B7D68-322F-8C42-9EBA-9DCAD953053E}" srcOrd="1" destOrd="0" presId="urn:microsoft.com/office/officeart/2005/8/layout/vProcess5"/>
    <dgm:cxn modelId="{276B8A7F-E5A5-A04F-BBAE-F8826B9AF431}" srcId="{BDD59F35-7D98-9C47-95B5-0D5795F3C1D5}" destId="{157F3D13-4FBC-2446-A038-D7BDC9024D6E}" srcOrd="3" destOrd="0" parTransId="{3772D587-A1D5-114D-A8BF-7E8BC71D344D}" sibTransId="{3ABA43D5-8AE6-B349-9D1A-27BD5A7F5077}"/>
    <dgm:cxn modelId="{CE4D9788-4304-7B43-AA8E-F4E262F7DBE0}" type="presOf" srcId="{26A173D0-861A-594B-B95B-F80F531CD962}" destId="{7A64C536-7FE2-6248-9418-FDECD5F73C29}" srcOrd="0" destOrd="0" presId="urn:microsoft.com/office/officeart/2005/8/layout/vProcess5"/>
    <dgm:cxn modelId="{F3B18979-E2DC-2649-93F3-D1A4EDB9A0A8}" type="presOf" srcId="{BDD59F35-7D98-9C47-95B5-0D5795F3C1D5}" destId="{965EB9DD-68AE-D548-B1D5-1C9DF7F03530}" srcOrd="0" destOrd="0" presId="urn:microsoft.com/office/officeart/2005/8/layout/vProcess5"/>
    <dgm:cxn modelId="{9CF41B90-F407-E14D-80E0-5C16FC2E1FF4}" type="presOf" srcId="{26A173D0-861A-594B-B95B-F80F531CD962}" destId="{AC94DFC3-19FA-2D40-8F67-75D0B6856D96}" srcOrd="1" destOrd="0" presId="urn:microsoft.com/office/officeart/2005/8/layout/vProcess5"/>
    <dgm:cxn modelId="{8C20E6B2-D73F-774C-8D7F-D9E1F5AAF247}" type="presOf" srcId="{460B97B0-56D3-374D-AE50-64DC5754BCAC}" destId="{5A4CBEA2-F7F4-334F-A4D9-85765369C56F}" srcOrd="0" destOrd="0" presId="urn:microsoft.com/office/officeart/2005/8/layout/vProcess5"/>
    <dgm:cxn modelId="{4F708270-EF63-4349-8C6F-C12EDBB7FBA3}" srcId="{BDD59F35-7D98-9C47-95B5-0D5795F3C1D5}" destId="{1FAE599B-FF46-D949-8530-51027505928F}" srcOrd="0" destOrd="0" parTransId="{53CCBE48-DB56-384A-820E-0785E5578862}" sibTransId="{1BBF4D8A-10CF-9445-9562-259E11198038}"/>
    <dgm:cxn modelId="{CD154FC0-4749-6448-8885-EF5EE5D5AE1D}" type="presOf" srcId="{1BBF4D8A-10CF-9445-9562-259E11198038}" destId="{3EE871F5-F2DF-794D-9EAC-A8F096BEFBC5}" srcOrd="0" destOrd="0" presId="urn:microsoft.com/office/officeart/2005/8/layout/vProcess5"/>
    <dgm:cxn modelId="{F519EF34-4906-D44F-AA44-850F62CE3F26}" type="presOf" srcId="{31F0DB56-4894-8649-9050-FE2F9D95C7BA}" destId="{938134FB-36E0-6349-AAA2-2241CBAFFB8C}" srcOrd="0" destOrd="0" presId="urn:microsoft.com/office/officeart/2005/8/layout/vProcess5"/>
    <dgm:cxn modelId="{945D6654-83CF-0241-A26C-8CC013B9470C}" type="presOf" srcId="{D3ACF2D6-B620-D74B-8DDE-545AE7321637}" destId="{6BF66F57-4AD9-9E45-926A-E2F1BC801777}" srcOrd="0" destOrd="0" presId="urn:microsoft.com/office/officeart/2005/8/layout/vProcess5"/>
    <dgm:cxn modelId="{10183DB7-31BC-824F-A9EB-057CD57C8F39}" type="presOf" srcId="{1FAE599B-FF46-D949-8530-51027505928F}" destId="{2EE1DE70-A4BB-4B4C-8161-CBA43B4044C4}" srcOrd="0" destOrd="0" presId="urn:microsoft.com/office/officeart/2005/8/layout/vProcess5"/>
    <dgm:cxn modelId="{AF3EA360-12B1-264A-94D5-9820514EDF3B}" srcId="{BDD59F35-7D98-9C47-95B5-0D5795F3C1D5}" destId="{D3ACF2D6-B620-D74B-8DDE-545AE7321637}" srcOrd="2" destOrd="0" parTransId="{25A3ECB1-1A1C-0040-AF03-8FCE6ED14B87}" sibTransId="{31F0DB56-4894-8649-9050-FE2F9D95C7BA}"/>
    <dgm:cxn modelId="{D598B77C-4A97-094E-8FC8-5664D908C9C3}" type="presOf" srcId="{D3ACF2D6-B620-D74B-8DDE-545AE7321637}" destId="{9A2B0A12-C94B-5640-88ED-8964C5688F1A}" srcOrd="1" destOrd="0" presId="urn:microsoft.com/office/officeart/2005/8/layout/vProcess5"/>
    <dgm:cxn modelId="{D04AD5CE-4F6E-824A-A72F-B9255AA56548}" type="presOf" srcId="{157F3D13-4FBC-2446-A038-D7BDC9024D6E}" destId="{0CDDA9F7-2773-3D4C-BFDE-5BC30FE3062E}" srcOrd="0" destOrd="0" presId="urn:microsoft.com/office/officeart/2005/8/layout/vProcess5"/>
    <dgm:cxn modelId="{03318422-7FCE-8C45-A266-3F6F6787ED0A}" type="presOf" srcId="{157F3D13-4FBC-2446-A038-D7BDC9024D6E}" destId="{055AB20F-D889-CA4C-A35B-5794E658DFE3}" srcOrd="1" destOrd="0" presId="urn:microsoft.com/office/officeart/2005/8/layout/vProcess5"/>
    <dgm:cxn modelId="{FF315E4B-3EDE-BC45-8965-90434D654D12}" srcId="{BDD59F35-7D98-9C47-95B5-0D5795F3C1D5}" destId="{26A173D0-861A-594B-B95B-F80F531CD962}" srcOrd="1" destOrd="0" parTransId="{D3E65EB5-A799-4E41-9D56-B2C7B36AA9CB}" sibTransId="{460B97B0-56D3-374D-AE50-64DC5754BCAC}"/>
    <dgm:cxn modelId="{B7C76ED0-7030-7445-8338-79DCE899440E}" type="presParOf" srcId="{965EB9DD-68AE-D548-B1D5-1C9DF7F03530}" destId="{7EE2D482-63BE-5C4E-902D-AC6F1C6B41FC}" srcOrd="0" destOrd="0" presId="urn:microsoft.com/office/officeart/2005/8/layout/vProcess5"/>
    <dgm:cxn modelId="{AD14A0C6-6341-5747-BB2D-F3DB8409A320}" type="presParOf" srcId="{965EB9DD-68AE-D548-B1D5-1C9DF7F03530}" destId="{2EE1DE70-A4BB-4B4C-8161-CBA43B4044C4}" srcOrd="1" destOrd="0" presId="urn:microsoft.com/office/officeart/2005/8/layout/vProcess5"/>
    <dgm:cxn modelId="{3BB62EB1-E19D-854C-8B9A-40798A055716}" type="presParOf" srcId="{965EB9DD-68AE-D548-B1D5-1C9DF7F03530}" destId="{7A64C536-7FE2-6248-9418-FDECD5F73C29}" srcOrd="2" destOrd="0" presId="urn:microsoft.com/office/officeart/2005/8/layout/vProcess5"/>
    <dgm:cxn modelId="{D3B30612-42AD-044B-9F82-D82802B44AE3}" type="presParOf" srcId="{965EB9DD-68AE-D548-B1D5-1C9DF7F03530}" destId="{6BF66F57-4AD9-9E45-926A-E2F1BC801777}" srcOrd="3" destOrd="0" presId="urn:microsoft.com/office/officeart/2005/8/layout/vProcess5"/>
    <dgm:cxn modelId="{4847FAE2-42D3-9843-AAA3-C6B09D3BAB70}" type="presParOf" srcId="{965EB9DD-68AE-D548-B1D5-1C9DF7F03530}" destId="{0CDDA9F7-2773-3D4C-BFDE-5BC30FE3062E}" srcOrd="4" destOrd="0" presId="urn:microsoft.com/office/officeart/2005/8/layout/vProcess5"/>
    <dgm:cxn modelId="{F35A1A33-1B4F-6845-91CD-60DB635EA964}" type="presParOf" srcId="{965EB9DD-68AE-D548-B1D5-1C9DF7F03530}" destId="{3EE871F5-F2DF-794D-9EAC-A8F096BEFBC5}" srcOrd="5" destOrd="0" presId="urn:microsoft.com/office/officeart/2005/8/layout/vProcess5"/>
    <dgm:cxn modelId="{255C8143-9DB6-394F-83B6-920ABA0B7596}" type="presParOf" srcId="{965EB9DD-68AE-D548-B1D5-1C9DF7F03530}" destId="{5A4CBEA2-F7F4-334F-A4D9-85765369C56F}" srcOrd="6" destOrd="0" presId="urn:microsoft.com/office/officeart/2005/8/layout/vProcess5"/>
    <dgm:cxn modelId="{C251DAAD-B4E8-3146-AA3B-73DE1EA43C8A}" type="presParOf" srcId="{965EB9DD-68AE-D548-B1D5-1C9DF7F03530}" destId="{938134FB-36E0-6349-AAA2-2241CBAFFB8C}" srcOrd="7" destOrd="0" presId="urn:microsoft.com/office/officeart/2005/8/layout/vProcess5"/>
    <dgm:cxn modelId="{47172635-3953-D443-87A9-7D8E28CE6755}" type="presParOf" srcId="{965EB9DD-68AE-D548-B1D5-1C9DF7F03530}" destId="{944B7D68-322F-8C42-9EBA-9DCAD953053E}" srcOrd="8" destOrd="0" presId="urn:microsoft.com/office/officeart/2005/8/layout/vProcess5"/>
    <dgm:cxn modelId="{CE557A12-5705-FF4B-800F-7583673681F1}" type="presParOf" srcId="{965EB9DD-68AE-D548-B1D5-1C9DF7F03530}" destId="{AC94DFC3-19FA-2D40-8F67-75D0B6856D96}" srcOrd="9" destOrd="0" presId="urn:microsoft.com/office/officeart/2005/8/layout/vProcess5"/>
    <dgm:cxn modelId="{DF0CB2A9-2135-0044-A9F1-38B439CC16ED}" type="presParOf" srcId="{965EB9DD-68AE-D548-B1D5-1C9DF7F03530}" destId="{9A2B0A12-C94B-5640-88ED-8964C5688F1A}" srcOrd="10" destOrd="0" presId="urn:microsoft.com/office/officeart/2005/8/layout/vProcess5"/>
    <dgm:cxn modelId="{D5F39DB2-391B-1E4D-92C6-8AB14EDFD1B4}" type="presParOf" srcId="{965EB9DD-68AE-D548-B1D5-1C9DF7F03530}" destId="{055AB20F-D889-CA4C-A35B-5794E658DFE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D59F35-7D98-9C47-95B5-0D5795F3C1D5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AE599B-FF46-D949-8530-51027505928F}">
      <dgm:prSet phldrT="[Text]"/>
      <dgm:spPr/>
      <dgm:t>
        <a:bodyPr/>
        <a:lstStyle/>
        <a:p>
          <a:r>
            <a:rPr lang="en-US" dirty="0" smtClean="0"/>
            <a:t>Create genomic interval files</a:t>
          </a:r>
          <a:endParaRPr lang="en-US" dirty="0"/>
        </a:p>
      </dgm:t>
    </dgm:pt>
    <dgm:pt modelId="{53CCBE48-DB56-384A-820E-0785E5578862}" type="parTrans" cxnId="{4F708270-EF63-4349-8C6F-C12EDBB7FBA3}">
      <dgm:prSet/>
      <dgm:spPr/>
      <dgm:t>
        <a:bodyPr/>
        <a:lstStyle/>
        <a:p>
          <a:endParaRPr lang="en-US"/>
        </a:p>
      </dgm:t>
    </dgm:pt>
    <dgm:pt modelId="{1BBF4D8A-10CF-9445-9562-259E11198038}" type="sibTrans" cxnId="{4F708270-EF63-4349-8C6F-C12EDBB7FBA3}">
      <dgm:prSet/>
      <dgm:spPr/>
      <dgm:t>
        <a:bodyPr/>
        <a:lstStyle/>
        <a:p>
          <a:endParaRPr lang="en-US"/>
        </a:p>
      </dgm:t>
    </dgm:pt>
    <dgm:pt modelId="{26A173D0-861A-594B-B95B-F80F531CD962}">
      <dgm:prSet phldrT="[Text]"/>
      <dgm:spPr/>
      <dgm:t>
        <a:bodyPr/>
        <a:lstStyle/>
        <a:p>
          <a:r>
            <a:rPr lang="en-US" dirty="0" smtClean="0"/>
            <a:t>Find number of overlapping intervals</a:t>
          </a:r>
          <a:endParaRPr lang="en-US" dirty="0"/>
        </a:p>
      </dgm:t>
    </dgm:pt>
    <dgm:pt modelId="{D3E65EB5-A799-4E41-9D56-B2C7B36AA9CB}" type="parTrans" cxnId="{FF315E4B-3EDE-BC45-8965-90434D654D12}">
      <dgm:prSet/>
      <dgm:spPr/>
      <dgm:t>
        <a:bodyPr/>
        <a:lstStyle/>
        <a:p>
          <a:endParaRPr lang="en-US"/>
        </a:p>
      </dgm:t>
    </dgm:pt>
    <dgm:pt modelId="{460B97B0-56D3-374D-AE50-64DC5754BCAC}" type="sibTrans" cxnId="{FF315E4B-3EDE-BC45-8965-90434D654D12}">
      <dgm:prSet/>
      <dgm:spPr/>
      <dgm:t>
        <a:bodyPr/>
        <a:lstStyle/>
        <a:p>
          <a:endParaRPr lang="en-US"/>
        </a:p>
      </dgm:t>
    </dgm:pt>
    <dgm:pt modelId="{D3ACF2D6-B620-D74B-8DDE-545AE7321637}">
      <dgm:prSet phldrT="[Text]"/>
      <dgm:spPr/>
      <dgm:t>
        <a:bodyPr/>
        <a:lstStyle/>
        <a:p>
          <a:r>
            <a:rPr lang="en-US" dirty="0" smtClean="0"/>
            <a:t>Simple calculations to describe data</a:t>
          </a:r>
          <a:endParaRPr lang="en-US" dirty="0"/>
        </a:p>
      </dgm:t>
    </dgm:pt>
    <dgm:pt modelId="{25A3ECB1-1A1C-0040-AF03-8FCE6ED14B87}" type="parTrans" cxnId="{AF3EA360-12B1-264A-94D5-9820514EDF3B}">
      <dgm:prSet/>
      <dgm:spPr/>
      <dgm:t>
        <a:bodyPr/>
        <a:lstStyle/>
        <a:p>
          <a:endParaRPr lang="en-US"/>
        </a:p>
      </dgm:t>
    </dgm:pt>
    <dgm:pt modelId="{31F0DB56-4894-8649-9050-FE2F9D95C7BA}" type="sibTrans" cxnId="{AF3EA360-12B1-264A-94D5-9820514EDF3B}">
      <dgm:prSet/>
      <dgm:spPr/>
      <dgm:t>
        <a:bodyPr/>
        <a:lstStyle/>
        <a:p>
          <a:endParaRPr lang="en-US"/>
        </a:p>
      </dgm:t>
    </dgm:pt>
    <dgm:pt modelId="{157F3D13-4FBC-2446-A038-D7BDC9024D6E}">
      <dgm:prSet phldrT="[Text]"/>
      <dgm:spPr/>
      <dgm:t>
        <a:bodyPr/>
        <a:lstStyle/>
        <a:p>
          <a:r>
            <a:rPr lang="en-US" dirty="0" smtClean="0"/>
            <a:t>Analysis and visualization</a:t>
          </a:r>
          <a:endParaRPr lang="en-US" dirty="0"/>
        </a:p>
      </dgm:t>
    </dgm:pt>
    <dgm:pt modelId="{3772D587-A1D5-114D-A8BF-7E8BC71D344D}" type="parTrans" cxnId="{276B8A7F-E5A5-A04F-BBAE-F8826B9AF431}">
      <dgm:prSet/>
      <dgm:spPr/>
      <dgm:t>
        <a:bodyPr/>
        <a:lstStyle/>
        <a:p>
          <a:endParaRPr lang="en-US"/>
        </a:p>
      </dgm:t>
    </dgm:pt>
    <dgm:pt modelId="{3ABA43D5-8AE6-B349-9D1A-27BD5A7F5077}" type="sibTrans" cxnId="{276B8A7F-E5A5-A04F-BBAE-F8826B9AF431}">
      <dgm:prSet/>
      <dgm:spPr/>
      <dgm:t>
        <a:bodyPr/>
        <a:lstStyle/>
        <a:p>
          <a:endParaRPr lang="en-US"/>
        </a:p>
      </dgm:t>
    </dgm:pt>
    <dgm:pt modelId="{965EB9DD-68AE-D548-B1D5-1C9DF7F03530}" type="pres">
      <dgm:prSet presAssocID="{BDD59F35-7D98-9C47-95B5-0D5795F3C1D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E2D482-63BE-5C4E-902D-AC6F1C6B41FC}" type="pres">
      <dgm:prSet presAssocID="{BDD59F35-7D98-9C47-95B5-0D5795F3C1D5}" presName="dummyMaxCanvas" presStyleCnt="0">
        <dgm:presLayoutVars/>
      </dgm:prSet>
      <dgm:spPr/>
    </dgm:pt>
    <dgm:pt modelId="{2EE1DE70-A4BB-4B4C-8161-CBA43B4044C4}" type="pres">
      <dgm:prSet presAssocID="{BDD59F35-7D98-9C47-95B5-0D5795F3C1D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4C536-7FE2-6248-9418-FDECD5F73C29}" type="pres">
      <dgm:prSet presAssocID="{BDD59F35-7D98-9C47-95B5-0D5795F3C1D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66F57-4AD9-9E45-926A-E2F1BC801777}" type="pres">
      <dgm:prSet presAssocID="{BDD59F35-7D98-9C47-95B5-0D5795F3C1D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DA9F7-2773-3D4C-BFDE-5BC30FE3062E}" type="pres">
      <dgm:prSet presAssocID="{BDD59F35-7D98-9C47-95B5-0D5795F3C1D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871F5-F2DF-794D-9EAC-A8F096BEFBC5}" type="pres">
      <dgm:prSet presAssocID="{BDD59F35-7D98-9C47-95B5-0D5795F3C1D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CBEA2-F7F4-334F-A4D9-85765369C56F}" type="pres">
      <dgm:prSet presAssocID="{BDD59F35-7D98-9C47-95B5-0D5795F3C1D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134FB-36E0-6349-AAA2-2241CBAFFB8C}" type="pres">
      <dgm:prSet presAssocID="{BDD59F35-7D98-9C47-95B5-0D5795F3C1D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B7D68-322F-8C42-9EBA-9DCAD953053E}" type="pres">
      <dgm:prSet presAssocID="{BDD59F35-7D98-9C47-95B5-0D5795F3C1D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94DFC3-19FA-2D40-8F67-75D0B6856D96}" type="pres">
      <dgm:prSet presAssocID="{BDD59F35-7D98-9C47-95B5-0D5795F3C1D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B0A12-C94B-5640-88ED-8964C5688F1A}" type="pres">
      <dgm:prSet presAssocID="{BDD59F35-7D98-9C47-95B5-0D5795F3C1D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AB20F-D889-CA4C-A35B-5794E658DFE3}" type="pres">
      <dgm:prSet presAssocID="{BDD59F35-7D98-9C47-95B5-0D5795F3C1D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38AE20-45DA-514C-A339-6D3E5B3978AA}" type="presOf" srcId="{157F3D13-4FBC-2446-A038-D7BDC9024D6E}" destId="{055AB20F-D889-CA4C-A35B-5794E658DFE3}" srcOrd="1" destOrd="0" presId="urn:microsoft.com/office/officeart/2005/8/layout/vProcess5"/>
    <dgm:cxn modelId="{276B8A7F-E5A5-A04F-BBAE-F8826B9AF431}" srcId="{BDD59F35-7D98-9C47-95B5-0D5795F3C1D5}" destId="{157F3D13-4FBC-2446-A038-D7BDC9024D6E}" srcOrd="3" destOrd="0" parTransId="{3772D587-A1D5-114D-A8BF-7E8BC71D344D}" sibTransId="{3ABA43D5-8AE6-B349-9D1A-27BD5A7F5077}"/>
    <dgm:cxn modelId="{4F66128D-82B3-C84D-B181-1D69A6336366}" type="presOf" srcId="{26A173D0-861A-594B-B95B-F80F531CD962}" destId="{7A64C536-7FE2-6248-9418-FDECD5F73C29}" srcOrd="0" destOrd="0" presId="urn:microsoft.com/office/officeart/2005/8/layout/vProcess5"/>
    <dgm:cxn modelId="{4F708270-EF63-4349-8C6F-C12EDBB7FBA3}" srcId="{BDD59F35-7D98-9C47-95B5-0D5795F3C1D5}" destId="{1FAE599B-FF46-D949-8530-51027505928F}" srcOrd="0" destOrd="0" parTransId="{53CCBE48-DB56-384A-820E-0785E5578862}" sibTransId="{1BBF4D8A-10CF-9445-9562-259E11198038}"/>
    <dgm:cxn modelId="{C4A74DF9-1D83-284A-91FD-3F1B17ED2463}" type="presOf" srcId="{157F3D13-4FBC-2446-A038-D7BDC9024D6E}" destId="{0CDDA9F7-2773-3D4C-BFDE-5BC30FE3062E}" srcOrd="0" destOrd="0" presId="urn:microsoft.com/office/officeart/2005/8/layout/vProcess5"/>
    <dgm:cxn modelId="{59B6BB46-3A5A-2A45-B542-38F0D041022E}" type="presOf" srcId="{26A173D0-861A-594B-B95B-F80F531CD962}" destId="{AC94DFC3-19FA-2D40-8F67-75D0B6856D96}" srcOrd="1" destOrd="0" presId="urn:microsoft.com/office/officeart/2005/8/layout/vProcess5"/>
    <dgm:cxn modelId="{6AC64C39-1B1C-8142-834A-D4F1EB869B0C}" type="presOf" srcId="{1BBF4D8A-10CF-9445-9562-259E11198038}" destId="{3EE871F5-F2DF-794D-9EAC-A8F096BEFBC5}" srcOrd="0" destOrd="0" presId="urn:microsoft.com/office/officeart/2005/8/layout/vProcess5"/>
    <dgm:cxn modelId="{FF315E4B-3EDE-BC45-8965-90434D654D12}" srcId="{BDD59F35-7D98-9C47-95B5-0D5795F3C1D5}" destId="{26A173D0-861A-594B-B95B-F80F531CD962}" srcOrd="1" destOrd="0" parTransId="{D3E65EB5-A799-4E41-9D56-B2C7B36AA9CB}" sibTransId="{460B97B0-56D3-374D-AE50-64DC5754BCAC}"/>
    <dgm:cxn modelId="{90C03B8B-F560-FF4A-8A95-C9105C129B22}" type="presOf" srcId="{460B97B0-56D3-374D-AE50-64DC5754BCAC}" destId="{5A4CBEA2-F7F4-334F-A4D9-85765369C56F}" srcOrd="0" destOrd="0" presId="urn:microsoft.com/office/officeart/2005/8/layout/vProcess5"/>
    <dgm:cxn modelId="{230E95CA-5643-A644-8362-3811CA7980CE}" type="presOf" srcId="{D3ACF2D6-B620-D74B-8DDE-545AE7321637}" destId="{6BF66F57-4AD9-9E45-926A-E2F1BC801777}" srcOrd="0" destOrd="0" presId="urn:microsoft.com/office/officeart/2005/8/layout/vProcess5"/>
    <dgm:cxn modelId="{4BB96684-6D9E-AE42-95F4-1C671E63F9BD}" type="presOf" srcId="{D3ACF2D6-B620-D74B-8DDE-545AE7321637}" destId="{9A2B0A12-C94B-5640-88ED-8964C5688F1A}" srcOrd="1" destOrd="0" presId="urn:microsoft.com/office/officeart/2005/8/layout/vProcess5"/>
    <dgm:cxn modelId="{B54E12A5-1948-324F-9996-69A730D31EC8}" type="presOf" srcId="{31F0DB56-4894-8649-9050-FE2F9D95C7BA}" destId="{938134FB-36E0-6349-AAA2-2241CBAFFB8C}" srcOrd="0" destOrd="0" presId="urn:microsoft.com/office/officeart/2005/8/layout/vProcess5"/>
    <dgm:cxn modelId="{2134C88B-F38F-8747-AA2D-B9146B4D9072}" type="presOf" srcId="{BDD59F35-7D98-9C47-95B5-0D5795F3C1D5}" destId="{965EB9DD-68AE-D548-B1D5-1C9DF7F03530}" srcOrd="0" destOrd="0" presId="urn:microsoft.com/office/officeart/2005/8/layout/vProcess5"/>
    <dgm:cxn modelId="{A44E96D3-4B93-FA41-9372-9FE4F7A70FA9}" type="presOf" srcId="{1FAE599B-FF46-D949-8530-51027505928F}" destId="{944B7D68-322F-8C42-9EBA-9DCAD953053E}" srcOrd="1" destOrd="0" presId="urn:microsoft.com/office/officeart/2005/8/layout/vProcess5"/>
    <dgm:cxn modelId="{6944728F-3DEF-5542-8BE5-F28E690F115E}" type="presOf" srcId="{1FAE599B-FF46-D949-8530-51027505928F}" destId="{2EE1DE70-A4BB-4B4C-8161-CBA43B4044C4}" srcOrd="0" destOrd="0" presId="urn:microsoft.com/office/officeart/2005/8/layout/vProcess5"/>
    <dgm:cxn modelId="{AF3EA360-12B1-264A-94D5-9820514EDF3B}" srcId="{BDD59F35-7D98-9C47-95B5-0D5795F3C1D5}" destId="{D3ACF2D6-B620-D74B-8DDE-545AE7321637}" srcOrd="2" destOrd="0" parTransId="{25A3ECB1-1A1C-0040-AF03-8FCE6ED14B87}" sibTransId="{31F0DB56-4894-8649-9050-FE2F9D95C7BA}"/>
    <dgm:cxn modelId="{C990F273-0D8B-9540-8AB8-BCA86E627C88}" type="presParOf" srcId="{965EB9DD-68AE-D548-B1D5-1C9DF7F03530}" destId="{7EE2D482-63BE-5C4E-902D-AC6F1C6B41FC}" srcOrd="0" destOrd="0" presId="urn:microsoft.com/office/officeart/2005/8/layout/vProcess5"/>
    <dgm:cxn modelId="{669A131A-E3B1-3347-9CF0-D3314A2E1799}" type="presParOf" srcId="{965EB9DD-68AE-D548-B1D5-1C9DF7F03530}" destId="{2EE1DE70-A4BB-4B4C-8161-CBA43B4044C4}" srcOrd="1" destOrd="0" presId="urn:microsoft.com/office/officeart/2005/8/layout/vProcess5"/>
    <dgm:cxn modelId="{F0BF5910-F24B-2049-9510-6082864AF9B3}" type="presParOf" srcId="{965EB9DD-68AE-D548-B1D5-1C9DF7F03530}" destId="{7A64C536-7FE2-6248-9418-FDECD5F73C29}" srcOrd="2" destOrd="0" presId="urn:microsoft.com/office/officeart/2005/8/layout/vProcess5"/>
    <dgm:cxn modelId="{E60F92A0-EADD-314F-B015-8B32DBCA0EBD}" type="presParOf" srcId="{965EB9DD-68AE-D548-B1D5-1C9DF7F03530}" destId="{6BF66F57-4AD9-9E45-926A-E2F1BC801777}" srcOrd="3" destOrd="0" presId="urn:microsoft.com/office/officeart/2005/8/layout/vProcess5"/>
    <dgm:cxn modelId="{C9DAA473-DF05-164A-B24A-0364E1DCD3AD}" type="presParOf" srcId="{965EB9DD-68AE-D548-B1D5-1C9DF7F03530}" destId="{0CDDA9F7-2773-3D4C-BFDE-5BC30FE3062E}" srcOrd="4" destOrd="0" presId="urn:microsoft.com/office/officeart/2005/8/layout/vProcess5"/>
    <dgm:cxn modelId="{C6034B55-7D75-9E40-A38A-52E34E855AF9}" type="presParOf" srcId="{965EB9DD-68AE-D548-B1D5-1C9DF7F03530}" destId="{3EE871F5-F2DF-794D-9EAC-A8F096BEFBC5}" srcOrd="5" destOrd="0" presId="urn:microsoft.com/office/officeart/2005/8/layout/vProcess5"/>
    <dgm:cxn modelId="{88B41D82-1985-8146-8508-34EDEF48ADC7}" type="presParOf" srcId="{965EB9DD-68AE-D548-B1D5-1C9DF7F03530}" destId="{5A4CBEA2-F7F4-334F-A4D9-85765369C56F}" srcOrd="6" destOrd="0" presId="urn:microsoft.com/office/officeart/2005/8/layout/vProcess5"/>
    <dgm:cxn modelId="{62460BDB-ED6D-3E4E-B98B-1477CECBE0BC}" type="presParOf" srcId="{965EB9DD-68AE-D548-B1D5-1C9DF7F03530}" destId="{938134FB-36E0-6349-AAA2-2241CBAFFB8C}" srcOrd="7" destOrd="0" presId="urn:microsoft.com/office/officeart/2005/8/layout/vProcess5"/>
    <dgm:cxn modelId="{2C3F3E36-F77C-4F4F-B193-4204586DED64}" type="presParOf" srcId="{965EB9DD-68AE-D548-B1D5-1C9DF7F03530}" destId="{944B7D68-322F-8C42-9EBA-9DCAD953053E}" srcOrd="8" destOrd="0" presId="urn:microsoft.com/office/officeart/2005/8/layout/vProcess5"/>
    <dgm:cxn modelId="{6B375D5C-7D6E-7349-A479-6CA26EDE4E63}" type="presParOf" srcId="{965EB9DD-68AE-D548-B1D5-1C9DF7F03530}" destId="{AC94DFC3-19FA-2D40-8F67-75D0B6856D96}" srcOrd="9" destOrd="0" presId="urn:microsoft.com/office/officeart/2005/8/layout/vProcess5"/>
    <dgm:cxn modelId="{34137EE3-1DBC-2B4F-90A3-357078A54EE0}" type="presParOf" srcId="{965EB9DD-68AE-D548-B1D5-1C9DF7F03530}" destId="{9A2B0A12-C94B-5640-88ED-8964C5688F1A}" srcOrd="10" destOrd="0" presId="urn:microsoft.com/office/officeart/2005/8/layout/vProcess5"/>
    <dgm:cxn modelId="{432DD6A4-DC1E-2341-9145-9DFCD040F0F4}" type="presParOf" srcId="{965EB9DD-68AE-D548-B1D5-1C9DF7F03530}" destId="{055AB20F-D889-CA4C-A35B-5794E658DFE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D59F35-7D98-9C47-95B5-0D5795F3C1D5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AE599B-FF46-D949-8530-51027505928F}">
      <dgm:prSet phldrT="[Text]"/>
      <dgm:spPr/>
      <dgm:t>
        <a:bodyPr/>
        <a:lstStyle/>
        <a:p>
          <a:r>
            <a:rPr lang="en-US" dirty="0" smtClean="0"/>
            <a:t>Create genomic interval files</a:t>
          </a:r>
          <a:endParaRPr lang="en-US" dirty="0"/>
        </a:p>
      </dgm:t>
    </dgm:pt>
    <dgm:pt modelId="{53CCBE48-DB56-384A-820E-0785E5578862}" type="parTrans" cxnId="{4F708270-EF63-4349-8C6F-C12EDBB7FBA3}">
      <dgm:prSet/>
      <dgm:spPr/>
      <dgm:t>
        <a:bodyPr/>
        <a:lstStyle/>
        <a:p>
          <a:endParaRPr lang="en-US"/>
        </a:p>
      </dgm:t>
    </dgm:pt>
    <dgm:pt modelId="{1BBF4D8A-10CF-9445-9562-259E11198038}" type="sibTrans" cxnId="{4F708270-EF63-4349-8C6F-C12EDBB7FBA3}">
      <dgm:prSet/>
      <dgm:spPr/>
      <dgm:t>
        <a:bodyPr/>
        <a:lstStyle/>
        <a:p>
          <a:endParaRPr lang="en-US"/>
        </a:p>
      </dgm:t>
    </dgm:pt>
    <dgm:pt modelId="{26A173D0-861A-594B-B95B-F80F531CD962}">
      <dgm:prSet phldrT="[Text]"/>
      <dgm:spPr/>
      <dgm:t>
        <a:bodyPr/>
        <a:lstStyle/>
        <a:p>
          <a:r>
            <a:rPr lang="en-US" dirty="0" smtClean="0"/>
            <a:t>Find number of overlapping intervals</a:t>
          </a:r>
          <a:endParaRPr lang="en-US" dirty="0"/>
        </a:p>
      </dgm:t>
    </dgm:pt>
    <dgm:pt modelId="{D3E65EB5-A799-4E41-9D56-B2C7B36AA9CB}" type="parTrans" cxnId="{FF315E4B-3EDE-BC45-8965-90434D654D12}">
      <dgm:prSet/>
      <dgm:spPr/>
      <dgm:t>
        <a:bodyPr/>
        <a:lstStyle/>
        <a:p>
          <a:endParaRPr lang="en-US"/>
        </a:p>
      </dgm:t>
    </dgm:pt>
    <dgm:pt modelId="{460B97B0-56D3-374D-AE50-64DC5754BCAC}" type="sibTrans" cxnId="{FF315E4B-3EDE-BC45-8965-90434D654D12}">
      <dgm:prSet/>
      <dgm:spPr/>
      <dgm:t>
        <a:bodyPr/>
        <a:lstStyle/>
        <a:p>
          <a:endParaRPr lang="en-US"/>
        </a:p>
      </dgm:t>
    </dgm:pt>
    <dgm:pt modelId="{D3ACF2D6-B620-D74B-8DDE-545AE7321637}">
      <dgm:prSet phldrT="[Text]"/>
      <dgm:spPr/>
      <dgm:t>
        <a:bodyPr/>
        <a:lstStyle/>
        <a:p>
          <a:r>
            <a:rPr lang="en-US" dirty="0" smtClean="0"/>
            <a:t>Simple calculations to describe data</a:t>
          </a:r>
          <a:endParaRPr lang="en-US" dirty="0"/>
        </a:p>
      </dgm:t>
    </dgm:pt>
    <dgm:pt modelId="{25A3ECB1-1A1C-0040-AF03-8FCE6ED14B87}" type="parTrans" cxnId="{AF3EA360-12B1-264A-94D5-9820514EDF3B}">
      <dgm:prSet/>
      <dgm:spPr/>
      <dgm:t>
        <a:bodyPr/>
        <a:lstStyle/>
        <a:p>
          <a:endParaRPr lang="en-US"/>
        </a:p>
      </dgm:t>
    </dgm:pt>
    <dgm:pt modelId="{31F0DB56-4894-8649-9050-FE2F9D95C7BA}" type="sibTrans" cxnId="{AF3EA360-12B1-264A-94D5-9820514EDF3B}">
      <dgm:prSet/>
      <dgm:spPr/>
      <dgm:t>
        <a:bodyPr/>
        <a:lstStyle/>
        <a:p>
          <a:endParaRPr lang="en-US"/>
        </a:p>
      </dgm:t>
    </dgm:pt>
    <dgm:pt modelId="{157F3D13-4FBC-2446-A038-D7BDC9024D6E}">
      <dgm:prSet phldrT="[Text]"/>
      <dgm:spPr/>
      <dgm:t>
        <a:bodyPr/>
        <a:lstStyle/>
        <a:p>
          <a:r>
            <a:rPr lang="en-US" dirty="0" smtClean="0"/>
            <a:t>Analysis and visualization</a:t>
          </a:r>
          <a:endParaRPr lang="en-US" dirty="0"/>
        </a:p>
      </dgm:t>
    </dgm:pt>
    <dgm:pt modelId="{3772D587-A1D5-114D-A8BF-7E8BC71D344D}" type="parTrans" cxnId="{276B8A7F-E5A5-A04F-BBAE-F8826B9AF431}">
      <dgm:prSet/>
      <dgm:spPr/>
      <dgm:t>
        <a:bodyPr/>
        <a:lstStyle/>
        <a:p>
          <a:endParaRPr lang="en-US"/>
        </a:p>
      </dgm:t>
    </dgm:pt>
    <dgm:pt modelId="{3ABA43D5-8AE6-B349-9D1A-27BD5A7F5077}" type="sibTrans" cxnId="{276B8A7F-E5A5-A04F-BBAE-F8826B9AF431}">
      <dgm:prSet/>
      <dgm:spPr/>
      <dgm:t>
        <a:bodyPr/>
        <a:lstStyle/>
        <a:p>
          <a:endParaRPr lang="en-US"/>
        </a:p>
      </dgm:t>
    </dgm:pt>
    <dgm:pt modelId="{965EB9DD-68AE-D548-B1D5-1C9DF7F03530}" type="pres">
      <dgm:prSet presAssocID="{BDD59F35-7D98-9C47-95B5-0D5795F3C1D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E2D482-63BE-5C4E-902D-AC6F1C6B41FC}" type="pres">
      <dgm:prSet presAssocID="{BDD59F35-7D98-9C47-95B5-0D5795F3C1D5}" presName="dummyMaxCanvas" presStyleCnt="0">
        <dgm:presLayoutVars/>
      </dgm:prSet>
      <dgm:spPr/>
    </dgm:pt>
    <dgm:pt modelId="{2EE1DE70-A4BB-4B4C-8161-CBA43B4044C4}" type="pres">
      <dgm:prSet presAssocID="{BDD59F35-7D98-9C47-95B5-0D5795F3C1D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4C536-7FE2-6248-9418-FDECD5F73C29}" type="pres">
      <dgm:prSet presAssocID="{BDD59F35-7D98-9C47-95B5-0D5795F3C1D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66F57-4AD9-9E45-926A-E2F1BC801777}" type="pres">
      <dgm:prSet presAssocID="{BDD59F35-7D98-9C47-95B5-0D5795F3C1D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DA9F7-2773-3D4C-BFDE-5BC30FE3062E}" type="pres">
      <dgm:prSet presAssocID="{BDD59F35-7D98-9C47-95B5-0D5795F3C1D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871F5-F2DF-794D-9EAC-A8F096BEFBC5}" type="pres">
      <dgm:prSet presAssocID="{BDD59F35-7D98-9C47-95B5-0D5795F3C1D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CBEA2-F7F4-334F-A4D9-85765369C56F}" type="pres">
      <dgm:prSet presAssocID="{BDD59F35-7D98-9C47-95B5-0D5795F3C1D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134FB-36E0-6349-AAA2-2241CBAFFB8C}" type="pres">
      <dgm:prSet presAssocID="{BDD59F35-7D98-9C47-95B5-0D5795F3C1D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B7D68-322F-8C42-9EBA-9DCAD953053E}" type="pres">
      <dgm:prSet presAssocID="{BDD59F35-7D98-9C47-95B5-0D5795F3C1D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94DFC3-19FA-2D40-8F67-75D0B6856D96}" type="pres">
      <dgm:prSet presAssocID="{BDD59F35-7D98-9C47-95B5-0D5795F3C1D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B0A12-C94B-5640-88ED-8964C5688F1A}" type="pres">
      <dgm:prSet presAssocID="{BDD59F35-7D98-9C47-95B5-0D5795F3C1D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AB20F-D889-CA4C-A35B-5794E658DFE3}" type="pres">
      <dgm:prSet presAssocID="{BDD59F35-7D98-9C47-95B5-0D5795F3C1D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324821-2332-AF47-B524-4F9977A78B4C}" type="presOf" srcId="{1FAE599B-FF46-D949-8530-51027505928F}" destId="{944B7D68-322F-8C42-9EBA-9DCAD953053E}" srcOrd="1" destOrd="0" presId="urn:microsoft.com/office/officeart/2005/8/layout/vProcess5"/>
    <dgm:cxn modelId="{0A8067D5-EA09-644B-A62F-FC2E5BBB26C1}" type="presOf" srcId="{1FAE599B-FF46-D949-8530-51027505928F}" destId="{2EE1DE70-A4BB-4B4C-8161-CBA43B4044C4}" srcOrd="0" destOrd="0" presId="urn:microsoft.com/office/officeart/2005/8/layout/vProcess5"/>
    <dgm:cxn modelId="{7A5F5E3E-DD65-6D47-B5BA-5591DA2D4B34}" type="presOf" srcId="{D3ACF2D6-B620-D74B-8DDE-545AE7321637}" destId="{9A2B0A12-C94B-5640-88ED-8964C5688F1A}" srcOrd="1" destOrd="0" presId="urn:microsoft.com/office/officeart/2005/8/layout/vProcess5"/>
    <dgm:cxn modelId="{276B8A7F-E5A5-A04F-BBAE-F8826B9AF431}" srcId="{BDD59F35-7D98-9C47-95B5-0D5795F3C1D5}" destId="{157F3D13-4FBC-2446-A038-D7BDC9024D6E}" srcOrd="3" destOrd="0" parTransId="{3772D587-A1D5-114D-A8BF-7E8BC71D344D}" sibTransId="{3ABA43D5-8AE6-B349-9D1A-27BD5A7F5077}"/>
    <dgm:cxn modelId="{23DD1CEC-6795-E446-8BF6-8B1EA4EB40CC}" type="presOf" srcId="{157F3D13-4FBC-2446-A038-D7BDC9024D6E}" destId="{055AB20F-D889-CA4C-A35B-5794E658DFE3}" srcOrd="1" destOrd="0" presId="urn:microsoft.com/office/officeart/2005/8/layout/vProcess5"/>
    <dgm:cxn modelId="{4F708270-EF63-4349-8C6F-C12EDBB7FBA3}" srcId="{BDD59F35-7D98-9C47-95B5-0D5795F3C1D5}" destId="{1FAE599B-FF46-D949-8530-51027505928F}" srcOrd="0" destOrd="0" parTransId="{53CCBE48-DB56-384A-820E-0785E5578862}" sibTransId="{1BBF4D8A-10CF-9445-9562-259E11198038}"/>
    <dgm:cxn modelId="{1DA088E5-D2D4-D549-B46D-8E427095E6CF}" type="presOf" srcId="{1BBF4D8A-10CF-9445-9562-259E11198038}" destId="{3EE871F5-F2DF-794D-9EAC-A8F096BEFBC5}" srcOrd="0" destOrd="0" presId="urn:microsoft.com/office/officeart/2005/8/layout/vProcess5"/>
    <dgm:cxn modelId="{FF315E4B-3EDE-BC45-8965-90434D654D12}" srcId="{BDD59F35-7D98-9C47-95B5-0D5795F3C1D5}" destId="{26A173D0-861A-594B-B95B-F80F531CD962}" srcOrd="1" destOrd="0" parTransId="{D3E65EB5-A799-4E41-9D56-B2C7B36AA9CB}" sibTransId="{460B97B0-56D3-374D-AE50-64DC5754BCAC}"/>
    <dgm:cxn modelId="{DE2333A9-948F-564E-8E8D-E40234E4245D}" type="presOf" srcId="{26A173D0-861A-594B-B95B-F80F531CD962}" destId="{AC94DFC3-19FA-2D40-8F67-75D0B6856D96}" srcOrd="1" destOrd="0" presId="urn:microsoft.com/office/officeart/2005/8/layout/vProcess5"/>
    <dgm:cxn modelId="{DA440078-4113-DB41-A68F-F9F500B23B1B}" type="presOf" srcId="{460B97B0-56D3-374D-AE50-64DC5754BCAC}" destId="{5A4CBEA2-F7F4-334F-A4D9-85765369C56F}" srcOrd="0" destOrd="0" presId="urn:microsoft.com/office/officeart/2005/8/layout/vProcess5"/>
    <dgm:cxn modelId="{E209AD7A-7E48-314B-BDFD-D5AEFE6C5130}" type="presOf" srcId="{D3ACF2D6-B620-D74B-8DDE-545AE7321637}" destId="{6BF66F57-4AD9-9E45-926A-E2F1BC801777}" srcOrd="0" destOrd="0" presId="urn:microsoft.com/office/officeart/2005/8/layout/vProcess5"/>
    <dgm:cxn modelId="{D6D27C46-37F3-F443-9B94-3F730679E285}" type="presOf" srcId="{BDD59F35-7D98-9C47-95B5-0D5795F3C1D5}" destId="{965EB9DD-68AE-D548-B1D5-1C9DF7F03530}" srcOrd="0" destOrd="0" presId="urn:microsoft.com/office/officeart/2005/8/layout/vProcess5"/>
    <dgm:cxn modelId="{DD9FBB9D-F05F-A44C-9802-9F9BFB97B0A1}" type="presOf" srcId="{157F3D13-4FBC-2446-A038-D7BDC9024D6E}" destId="{0CDDA9F7-2773-3D4C-BFDE-5BC30FE3062E}" srcOrd="0" destOrd="0" presId="urn:microsoft.com/office/officeart/2005/8/layout/vProcess5"/>
    <dgm:cxn modelId="{747832EA-294C-2B40-BCB3-FC2B47A8910C}" type="presOf" srcId="{31F0DB56-4894-8649-9050-FE2F9D95C7BA}" destId="{938134FB-36E0-6349-AAA2-2241CBAFFB8C}" srcOrd="0" destOrd="0" presId="urn:microsoft.com/office/officeart/2005/8/layout/vProcess5"/>
    <dgm:cxn modelId="{AF3EA360-12B1-264A-94D5-9820514EDF3B}" srcId="{BDD59F35-7D98-9C47-95B5-0D5795F3C1D5}" destId="{D3ACF2D6-B620-D74B-8DDE-545AE7321637}" srcOrd="2" destOrd="0" parTransId="{25A3ECB1-1A1C-0040-AF03-8FCE6ED14B87}" sibTransId="{31F0DB56-4894-8649-9050-FE2F9D95C7BA}"/>
    <dgm:cxn modelId="{2C76FE80-5DA1-4F41-945C-A6BF9B0DECFD}" type="presOf" srcId="{26A173D0-861A-594B-B95B-F80F531CD962}" destId="{7A64C536-7FE2-6248-9418-FDECD5F73C29}" srcOrd="0" destOrd="0" presId="urn:microsoft.com/office/officeart/2005/8/layout/vProcess5"/>
    <dgm:cxn modelId="{9E068243-A2D2-5841-9BAC-091E728EEA76}" type="presParOf" srcId="{965EB9DD-68AE-D548-B1D5-1C9DF7F03530}" destId="{7EE2D482-63BE-5C4E-902D-AC6F1C6B41FC}" srcOrd="0" destOrd="0" presId="urn:microsoft.com/office/officeart/2005/8/layout/vProcess5"/>
    <dgm:cxn modelId="{2C3DC143-4679-474D-BFFA-D0EEEAB33DE9}" type="presParOf" srcId="{965EB9DD-68AE-D548-B1D5-1C9DF7F03530}" destId="{2EE1DE70-A4BB-4B4C-8161-CBA43B4044C4}" srcOrd="1" destOrd="0" presId="urn:microsoft.com/office/officeart/2005/8/layout/vProcess5"/>
    <dgm:cxn modelId="{7213287A-EDFF-0F48-8990-E544A9A002D3}" type="presParOf" srcId="{965EB9DD-68AE-D548-B1D5-1C9DF7F03530}" destId="{7A64C536-7FE2-6248-9418-FDECD5F73C29}" srcOrd="2" destOrd="0" presId="urn:microsoft.com/office/officeart/2005/8/layout/vProcess5"/>
    <dgm:cxn modelId="{AA2FC245-5A90-FA4E-A935-4F07BD75A357}" type="presParOf" srcId="{965EB9DD-68AE-D548-B1D5-1C9DF7F03530}" destId="{6BF66F57-4AD9-9E45-926A-E2F1BC801777}" srcOrd="3" destOrd="0" presId="urn:microsoft.com/office/officeart/2005/8/layout/vProcess5"/>
    <dgm:cxn modelId="{73339352-7A50-4A4B-BFE1-2C75A5A2D59C}" type="presParOf" srcId="{965EB9DD-68AE-D548-B1D5-1C9DF7F03530}" destId="{0CDDA9F7-2773-3D4C-BFDE-5BC30FE3062E}" srcOrd="4" destOrd="0" presId="urn:microsoft.com/office/officeart/2005/8/layout/vProcess5"/>
    <dgm:cxn modelId="{6ADB844F-530A-DC4A-987D-7B489891961F}" type="presParOf" srcId="{965EB9DD-68AE-D548-B1D5-1C9DF7F03530}" destId="{3EE871F5-F2DF-794D-9EAC-A8F096BEFBC5}" srcOrd="5" destOrd="0" presId="urn:microsoft.com/office/officeart/2005/8/layout/vProcess5"/>
    <dgm:cxn modelId="{92053BEE-6547-5148-B9E3-7C703F661301}" type="presParOf" srcId="{965EB9DD-68AE-D548-B1D5-1C9DF7F03530}" destId="{5A4CBEA2-F7F4-334F-A4D9-85765369C56F}" srcOrd="6" destOrd="0" presId="urn:microsoft.com/office/officeart/2005/8/layout/vProcess5"/>
    <dgm:cxn modelId="{279571CB-AC76-434F-8355-7BB4F4CB0160}" type="presParOf" srcId="{965EB9DD-68AE-D548-B1D5-1C9DF7F03530}" destId="{938134FB-36E0-6349-AAA2-2241CBAFFB8C}" srcOrd="7" destOrd="0" presId="urn:microsoft.com/office/officeart/2005/8/layout/vProcess5"/>
    <dgm:cxn modelId="{EB729417-399A-4240-AA26-81C8AF614A32}" type="presParOf" srcId="{965EB9DD-68AE-D548-B1D5-1C9DF7F03530}" destId="{944B7D68-322F-8C42-9EBA-9DCAD953053E}" srcOrd="8" destOrd="0" presId="urn:microsoft.com/office/officeart/2005/8/layout/vProcess5"/>
    <dgm:cxn modelId="{72EB481E-ECC2-8C41-A642-8E6A0DD85250}" type="presParOf" srcId="{965EB9DD-68AE-D548-B1D5-1C9DF7F03530}" destId="{AC94DFC3-19FA-2D40-8F67-75D0B6856D96}" srcOrd="9" destOrd="0" presId="urn:microsoft.com/office/officeart/2005/8/layout/vProcess5"/>
    <dgm:cxn modelId="{1C1FD4CF-5FEF-A04C-955D-7C3B28F0B11D}" type="presParOf" srcId="{965EB9DD-68AE-D548-B1D5-1C9DF7F03530}" destId="{9A2B0A12-C94B-5640-88ED-8964C5688F1A}" srcOrd="10" destOrd="0" presId="urn:microsoft.com/office/officeart/2005/8/layout/vProcess5"/>
    <dgm:cxn modelId="{8F4BC324-66A0-4B4F-9CA5-85ADB8D3524F}" type="presParOf" srcId="{965EB9DD-68AE-D548-B1D5-1C9DF7F03530}" destId="{055AB20F-D889-CA4C-A35B-5794E658DFE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D59F35-7D98-9C47-95B5-0D5795F3C1D5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AE599B-FF46-D949-8530-51027505928F}">
      <dgm:prSet phldrT="[Text]"/>
      <dgm:spPr/>
      <dgm:t>
        <a:bodyPr/>
        <a:lstStyle/>
        <a:p>
          <a:r>
            <a:rPr lang="en-US" dirty="0" smtClean="0"/>
            <a:t>Create genomic interval files</a:t>
          </a:r>
          <a:endParaRPr lang="en-US" dirty="0"/>
        </a:p>
      </dgm:t>
    </dgm:pt>
    <dgm:pt modelId="{53CCBE48-DB56-384A-820E-0785E5578862}" type="parTrans" cxnId="{4F708270-EF63-4349-8C6F-C12EDBB7FBA3}">
      <dgm:prSet/>
      <dgm:spPr/>
      <dgm:t>
        <a:bodyPr/>
        <a:lstStyle/>
        <a:p>
          <a:endParaRPr lang="en-US"/>
        </a:p>
      </dgm:t>
    </dgm:pt>
    <dgm:pt modelId="{1BBF4D8A-10CF-9445-9562-259E11198038}" type="sibTrans" cxnId="{4F708270-EF63-4349-8C6F-C12EDBB7FBA3}">
      <dgm:prSet/>
      <dgm:spPr/>
      <dgm:t>
        <a:bodyPr/>
        <a:lstStyle/>
        <a:p>
          <a:endParaRPr lang="en-US"/>
        </a:p>
      </dgm:t>
    </dgm:pt>
    <dgm:pt modelId="{26A173D0-861A-594B-B95B-F80F531CD962}">
      <dgm:prSet phldrT="[Text]"/>
      <dgm:spPr/>
      <dgm:t>
        <a:bodyPr/>
        <a:lstStyle/>
        <a:p>
          <a:r>
            <a:rPr lang="en-US" dirty="0" smtClean="0"/>
            <a:t>Find number of overlapping intervals</a:t>
          </a:r>
          <a:endParaRPr lang="en-US" dirty="0"/>
        </a:p>
      </dgm:t>
    </dgm:pt>
    <dgm:pt modelId="{D3E65EB5-A799-4E41-9D56-B2C7B36AA9CB}" type="parTrans" cxnId="{FF315E4B-3EDE-BC45-8965-90434D654D12}">
      <dgm:prSet/>
      <dgm:spPr/>
      <dgm:t>
        <a:bodyPr/>
        <a:lstStyle/>
        <a:p>
          <a:endParaRPr lang="en-US"/>
        </a:p>
      </dgm:t>
    </dgm:pt>
    <dgm:pt modelId="{460B97B0-56D3-374D-AE50-64DC5754BCAC}" type="sibTrans" cxnId="{FF315E4B-3EDE-BC45-8965-90434D654D12}">
      <dgm:prSet/>
      <dgm:spPr/>
      <dgm:t>
        <a:bodyPr/>
        <a:lstStyle/>
        <a:p>
          <a:endParaRPr lang="en-US"/>
        </a:p>
      </dgm:t>
    </dgm:pt>
    <dgm:pt modelId="{D3ACF2D6-B620-D74B-8DDE-545AE7321637}">
      <dgm:prSet phldrT="[Text]"/>
      <dgm:spPr/>
      <dgm:t>
        <a:bodyPr/>
        <a:lstStyle/>
        <a:p>
          <a:r>
            <a:rPr lang="en-US" dirty="0" smtClean="0"/>
            <a:t>Simple calculations to describe data</a:t>
          </a:r>
          <a:endParaRPr lang="en-US" dirty="0"/>
        </a:p>
      </dgm:t>
    </dgm:pt>
    <dgm:pt modelId="{25A3ECB1-1A1C-0040-AF03-8FCE6ED14B87}" type="parTrans" cxnId="{AF3EA360-12B1-264A-94D5-9820514EDF3B}">
      <dgm:prSet/>
      <dgm:spPr/>
      <dgm:t>
        <a:bodyPr/>
        <a:lstStyle/>
        <a:p>
          <a:endParaRPr lang="en-US"/>
        </a:p>
      </dgm:t>
    </dgm:pt>
    <dgm:pt modelId="{31F0DB56-4894-8649-9050-FE2F9D95C7BA}" type="sibTrans" cxnId="{AF3EA360-12B1-264A-94D5-9820514EDF3B}">
      <dgm:prSet/>
      <dgm:spPr/>
      <dgm:t>
        <a:bodyPr/>
        <a:lstStyle/>
        <a:p>
          <a:endParaRPr lang="en-US"/>
        </a:p>
      </dgm:t>
    </dgm:pt>
    <dgm:pt modelId="{157F3D13-4FBC-2446-A038-D7BDC9024D6E}">
      <dgm:prSet phldrT="[Text]"/>
      <dgm:spPr/>
      <dgm:t>
        <a:bodyPr/>
        <a:lstStyle/>
        <a:p>
          <a:r>
            <a:rPr lang="en-US" dirty="0" smtClean="0"/>
            <a:t>Analysis and visualization</a:t>
          </a:r>
          <a:endParaRPr lang="en-US" dirty="0"/>
        </a:p>
      </dgm:t>
    </dgm:pt>
    <dgm:pt modelId="{3772D587-A1D5-114D-A8BF-7E8BC71D344D}" type="parTrans" cxnId="{276B8A7F-E5A5-A04F-BBAE-F8826B9AF431}">
      <dgm:prSet/>
      <dgm:spPr/>
      <dgm:t>
        <a:bodyPr/>
        <a:lstStyle/>
        <a:p>
          <a:endParaRPr lang="en-US"/>
        </a:p>
      </dgm:t>
    </dgm:pt>
    <dgm:pt modelId="{3ABA43D5-8AE6-B349-9D1A-27BD5A7F5077}" type="sibTrans" cxnId="{276B8A7F-E5A5-A04F-BBAE-F8826B9AF431}">
      <dgm:prSet/>
      <dgm:spPr/>
      <dgm:t>
        <a:bodyPr/>
        <a:lstStyle/>
        <a:p>
          <a:endParaRPr lang="en-US"/>
        </a:p>
      </dgm:t>
    </dgm:pt>
    <dgm:pt modelId="{965EB9DD-68AE-D548-B1D5-1C9DF7F03530}" type="pres">
      <dgm:prSet presAssocID="{BDD59F35-7D98-9C47-95B5-0D5795F3C1D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E2D482-63BE-5C4E-902D-AC6F1C6B41FC}" type="pres">
      <dgm:prSet presAssocID="{BDD59F35-7D98-9C47-95B5-0D5795F3C1D5}" presName="dummyMaxCanvas" presStyleCnt="0">
        <dgm:presLayoutVars/>
      </dgm:prSet>
      <dgm:spPr/>
    </dgm:pt>
    <dgm:pt modelId="{2EE1DE70-A4BB-4B4C-8161-CBA43B4044C4}" type="pres">
      <dgm:prSet presAssocID="{BDD59F35-7D98-9C47-95B5-0D5795F3C1D5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4C536-7FE2-6248-9418-FDECD5F73C29}" type="pres">
      <dgm:prSet presAssocID="{BDD59F35-7D98-9C47-95B5-0D5795F3C1D5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66F57-4AD9-9E45-926A-E2F1BC801777}" type="pres">
      <dgm:prSet presAssocID="{BDD59F35-7D98-9C47-95B5-0D5795F3C1D5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DA9F7-2773-3D4C-BFDE-5BC30FE3062E}" type="pres">
      <dgm:prSet presAssocID="{BDD59F35-7D98-9C47-95B5-0D5795F3C1D5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871F5-F2DF-794D-9EAC-A8F096BEFBC5}" type="pres">
      <dgm:prSet presAssocID="{BDD59F35-7D98-9C47-95B5-0D5795F3C1D5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CBEA2-F7F4-334F-A4D9-85765369C56F}" type="pres">
      <dgm:prSet presAssocID="{BDD59F35-7D98-9C47-95B5-0D5795F3C1D5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134FB-36E0-6349-AAA2-2241CBAFFB8C}" type="pres">
      <dgm:prSet presAssocID="{BDD59F35-7D98-9C47-95B5-0D5795F3C1D5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B7D68-322F-8C42-9EBA-9DCAD953053E}" type="pres">
      <dgm:prSet presAssocID="{BDD59F35-7D98-9C47-95B5-0D5795F3C1D5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94DFC3-19FA-2D40-8F67-75D0B6856D96}" type="pres">
      <dgm:prSet presAssocID="{BDD59F35-7D98-9C47-95B5-0D5795F3C1D5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2B0A12-C94B-5640-88ED-8964C5688F1A}" type="pres">
      <dgm:prSet presAssocID="{BDD59F35-7D98-9C47-95B5-0D5795F3C1D5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AB20F-D889-CA4C-A35B-5794E658DFE3}" type="pres">
      <dgm:prSet presAssocID="{BDD59F35-7D98-9C47-95B5-0D5795F3C1D5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AF41FB-AFBE-5F45-87E5-027F4FD29BE0}" type="presOf" srcId="{157F3D13-4FBC-2446-A038-D7BDC9024D6E}" destId="{0CDDA9F7-2773-3D4C-BFDE-5BC30FE3062E}" srcOrd="0" destOrd="0" presId="urn:microsoft.com/office/officeart/2005/8/layout/vProcess5"/>
    <dgm:cxn modelId="{7FAFE127-6959-8340-877F-B3140F57CC48}" type="presOf" srcId="{157F3D13-4FBC-2446-A038-D7BDC9024D6E}" destId="{055AB20F-D889-CA4C-A35B-5794E658DFE3}" srcOrd="1" destOrd="0" presId="urn:microsoft.com/office/officeart/2005/8/layout/vProcess5"/>
    <dgm:cxn modelId="{74AC6B72-0F77-B042-924A-E842BA72FF20}" type="presOf" srcId="{BDD59F35-7D98-9C47-95B5-0D5795F3C1D5}" destId="{965EB9DD-68AE-D548-B1D5-1C9DF7F03530}" srcOrd="0" destOrd="0" presId="urn:microsoft.com/office/officeart/2005/8/layout/vProcess5"/>
    <dgm:cxn modelId="{DC0728BC-90EF-9E43-A750-5BBC69927D3E}" type="presOf" srcId="{1BBF4D8A-10CF-9445-9562-259E11198038}" destId="{3EE871F5-F2DF-794D-9EAC-A8F096BEFBC5}" srcOrd="0" destOrd="0" presId="urn:microsoft.com/office/officeart/2005/8/layout/vProcess5"/>
    <dgm:cxn modelId="{276B8A7F-E5A5-A04F-BBAE-F8826B9AF431}" srcId="{BDD59F35-7D98-9C47-95B5-0D5795F3C1D5}" destId="{157F3D13-4FBC-2446-A038-D7BDC9024D6E}" srcOrd="3" destOrd="0" parTransId="{3772D587-A1D5-114D-A8BF-7E8BC71D344D}" sibTransId="{3ABA43D5-8AE6-B349-9D1A-27BD5A7F5077}"/>
    <dgm:cxn modelId="{4296C8D2-C477-264A-AF32-D5C29DE614D4}" type="presOf" srcId="{460B97B0-56D3-374D-AE50-64DC5754BCAC}" destId="{5A4CBEA2-F7F4-334F-A4D9-85765369C56F}" srcOrd="0" destOrd="0" presId="urn:microsoft.com/office/officeart/2005/8/layout/vProcess5"/>
    <dgm:cxn modelId="{4F708270-EF63-4349-8C6F-C12EDBB7FBA3}" srcId="{BDD59F35-7D98-9C47-95B5-0D5795F3C1D5}" destId="{1FAE599B-FF46-D949-8530-51027505928F}" srcOrd="0" destOrd="0" parTransId="{53CCBE48-DB56-384A-820E-0785E5578862}" sibTransId="{1BBF4D8A-10CF-9445-9562-259E11198038}"/>
    <dgm:cxn modelId="{C1793034-5BB4-7840-AC41-2AA254BABD1C}" type="presOf" srcId="{1FAE599B-FF46-D949-8530-51027505928F}" destId="{944B7D68-322F-8C42-9EBA-9DCAD953053E}" srcOrd="1" destOrd="0" presId="urn:microsoft.com/office/officeart/2005/8/layout/vProcess5"/>
    <dgm:cxn modelId="{FF315E4B-3EDE-BC45-8965-90434D654D12}" srcId="{BDD59F35-7D98-9C47-95B5-0D5795F3C1D5}" destId="{26A173D0-861A-594B-B95B-F80F531CD962}" srcOrd="1" destOrd="0" parTransId="{D3E65EB5-A799-4E41-9D56-B2C7B36AA9CB}" sibTransId="{460B97B0-56D3-374D-AE50-64DC5754BCAC}"/>
    <dgm:cxn modelId="{C2366C73-74F0-4545-8DC9-6A6A674C2710}" type="presOf" srcId="{D3ACF2D6-B620-D74B-8DDE-545AE7321637}" destId="{9A2B0A12-C94B-5640-88ED-8964C5688F1A}" srcOrd="1" destOrd="0" presId="urn:microsoft.com/office/officeart/2005/8/layout/vProcess5"/>
    <dgm:cxn modelId="{A777A307-D9F6-B540-9E3D-F10D6F958851}" type="presOf" srcId="{31F0DB56-4894-8649-9050-FE2F9D95C7BA}" destId="{938134FB-36E0-6349-AAA2-2241CBAFFB8C}" srcOrd="0" destOrd="0" presId="urn:microsoft.com/office/officeart/2005/8/layout/vProcess5"/>
    <dgm:cxn modelId="{8A79185C-D2FC-B046-9431-0A6058743B8F}" type="presOf" srcId="{26A173D0-861A-594B-B95B-F80F531CD962}" destId="{7A64C536-7FE2-6248-9418-FDECD5F73C29}" srcOrd="0" destOrd="0" presId="urn:microsoft.com/office/officeart/2005/8/layout/vProcess5"/>
    <dgm:cxn modelId="{546246ED-951D-5445-BCDD-DAC05DC1060C}" type="presOf" srcId="{26A173D0-861A-594B-B95B-F80F531CD962}" destId="{AC94DFC3-19FA-2D40-8F67-75D0B6856D96}" srcOrd="1" destOrd="0" presId="urn:microsoft.com/office/officeart/2005/8/layout/vProcess5"/>
    <dgm:cxn modelId="{F147D47D-E6B9-4742-9E6A-31E0535A3DB5}" type="presOf" srcId="{1FAE599B-FF46-D949-8530-51027505928F}" destId="{2EE1DE70-A4BB-4B4C-8161-CBA43B4044C4}" srcOrd="0" destOrd="0" presId="urn:microsoft.com/office/officeart/2005/8/layout/vProcess5"/>
    <dgm:cxn modelId="{AF3EA360-12B1-264A-94D5-9820514EDF3B}" srcId="{BDD59F35-7D98-9C47-95B5-0D5795F3C1D5}" destId="{D3ACF2D6-B620-D74B-8DDE-545AE7321637}" srcOrd="2" destOrd="0" parTransId="{25A3ECB1-1A1C-0040-AF03-8FCE6ED14B87}" sibTransId="{31F0DB56-4894-8649-9050-FE2F9D95C7BA}"/>
    <dgm:cxn modelId="{98D1D296-591C-0B46-B183-7CB1BFC4E9D5}" type="presOf" srcId="{D3ACF2D6-B620-D74B-8DDE-545AE7321637}" destId="{6BF66F57-4AD9-9E45-926A-E2F1BC801777}" srcOrd="0" destOrd="0" presId="urn:microsoft.com/office/officeart/2005/8/layout/vProcess5"/>
    <dgm:cxn modelId="{26C9233D-F050-BE4B-BA2F-B5ADFF3007D1}" type="presParOf" srcId="{965EB9DD-68AE-D548-B1D5-1C9DF7F03530}" destId="{7EE2D482-63BE-5C4E-902D-AC6F1C6B41FC}" srcOrd="0" destOrd="0" presId="urn:microsoft.com/office/officeart/2005/8/layout/vProcess5"/>
    <dgm:cxn modelId="{6E9E8170-1A0C-7241-A9D0-C05CE2DADAFD}" type="presParOf" srcId="{965EB9DD-68AE-D548-B1D5-1C9DF7F03530}" destId="{2EE1DE70-A4BB-4B4C-8161-CBA43B4044C4}" srcOrd="1" destOrd="0" presId="urn:microsoft.com/office/officeart/2005/8/layout/vProcess5"/>
    <dgm:cxn modelId="{B997FF2E-ACF3-0644-B04E-FDC5D8B1012A}" type="presParOf" srcId="{965EB9DD-68AE-D548-B1D5-1C9DF7F03530}" destId="{7A64C536-7FE2-6248-9418-FDECD5F73C29}" srcOrd="2" destOrd="0" presId="urn:microsoft.com/office/officeart/2005/8/layout/vProcess5"/>
    <dgm:cxn modelId="{E1732C1C-71A5-CF49-A8B4-943F3C505164}" type="presParOf" srcId="{965EB9DD-68AE-D548-B1D5-1C9DF7F03530}" destId="{6BF66F57-4AD9-9E45-926A-E2F1BC801777}" srcOrd="3" destOrd="0" presId="urn:microsoft.com/office/officeart/2005/8/layout/vProcess5"/>
    <dgm:cxn modelId="{1A97F337-7A63-2649-9348-45AFC79106BE}" type="presParOf" srcId="{965EB9DD-68AE-D548-B1D5-1C9DF7F03530}" destId="{0CDDA9F7-2773-3D4C-BFDE-5BC30FE3062E}" srcOrd="4" destOrd="0" presId="urn:microsoft.com/office/officeart/2005/8/layout/vProcess5"/>
    <dgm:cxn modelId="{50CE4AEE-D0A5-0648-B307-ACD585260F9C}" type="presParOf" srcId="{965EB9DD-68AE-D548-B1D5-1C9DF7F03530}" destId="{3EE871F5-F2DF-794D-9EAC-A8F096BEFBC5}" srcOrd="5" destOrd="0" presId="urn:microsoft.com/office/officeart/2005/8/layout/vProcess5"/>
    <dgm:cxn modelId="{966B6339-6599-4840-9462-F97CD4DE164C}" type="presParOf" srcId="{965EB9DD-68AE-D548-B1D5-1C9DF7F03530}" destId="{5A4CBEA2-F7F4-334F-A4D9-85765369C56F}" srcOrd="6" destOrd="0" presId="urn:microsoft.com/office/officeart/2005/8/layout/vProcess5"/>
    <dgm:cxn modelId="{9E405CC8-7FFB-4649-9224-D179153FA9F5}" type="presParOf" srcId="{965EB9DD-68AE-D548-B1D5-1C9DF7F03530}" destId="{938134FB-36E0-6349-AAA2-2241CBAFFB8C}" srcOrd="7" destOrd="0" presId="urn:microsoft.com/office/officeart/2005/8/layout/vProcess5"/>
    <dgm:cxn modelId="{42B2342A-DB87-A04C-9DA9-6B147ED3DF7B}" type="presParOf" srcId="{965EB9DD-68AE-D548-B1D5-1C9DF7F03530}" destId="{944B7D68-322F-8C42-9EBA-9DCAD953053E}" srcOrd="8" destOrd="0" presId="urn:microsoft.com/office/officeart/2005/8/layout/vProcess5"/>
    <dgm:cxn modelId="{F84D3869-B838-494E-B87F-A75BDDA91C74}" type="presParOf" srcId="{965EB9DD-68AE-D548-B1D5-1C9DF7F03530}" destId="{AC94DFC3-19FA-2D40-8F67-75D0B6856D96}" srcOrd="9" destOrd="0" presId="urn:microsoft.com/office/officeart/2005/8/layout/vProcess5"/>
    <dgm:cxn modelId="{B31ECCE6-DB03-DE40-BAEC-9EDCA2570808}" type="presParOf" srcId="{965EB9DD-68AE-D548-B1D5-1C9DF7F03530}" destId="{9A2B0A12-C94B-5640-88ED-8964C5688F1A}" srcOrd="10" destOrd="0" presId="urn:microsoft.com/office/officeart/2005/8/layout/vProcess5"/>
    <dgm:cxn modelId="{E00D1B5E-7808-F149-83DA-DCBC84D56C60}" type="presParOf" srcId="{965EB9DD-68AE-D548-B1D5-1C9DF7F03530}" destId="{055AB20F-D889-CA4C-A35B-5794E658DFE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1DE70-A4BB-4B4C-8161-CBA43B4044C4}">
      <dsp:nvSpPr>
        <dsp:cNvPr id="0" name=""/>
        <dsp:cNvSpPr/>
      </dsp:nvSpPr>
      <dsp:spPr>
        <a:xfrm>
          <a:off x="0" y="0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Create genomic interval files</a:t>
          </a:r>
          <a:endParaRPr lang="en-US" sz="2400" kern="1200" dirty="0"/>
        </a:p>
      </dsp:txBody>
      <dsp:txXfrm>
        <a:off x="29027" y="29027"/>
        <a:ext cx="2731543" cy="932994"/>
      </dsp:txXfrm>
    </dsp:sp>
    <dsp:sp modelId="{7A64C536-7FE2-6248-9418-FDECD5F73C29}">
      <dsp:nvSpPr>
        <dsp:cNvPr id="0" name=""/>
        <dsp:cNvSpPr/>
      </dsp:nvSpPr>
      <dsp:spPr>
        <a:xfrm>
          <a:off x="325344" y="1171238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Find number of overlapping intervals</a:t>
          </a:r>
          <a:endParaRPr lang="en-US" sz="2400" kern="1200" dirty="0"/>
        </a:p>
      </dsp:txBody>
      <dsp:txXfrm>
        <a:off x="354371" y="1200265"/>
        <a:ext cx="2857126" cy="932994"/>
      </dsp:txXfrm>
    </dsp:sp>
    <dsp:sp modelId="{6BF66F57-4AD9-9E45-926A-E2F1BC801777}">
      <dsp:nvSpPr>
        <dsp:cNvPr id="0" name=""/>
        <dsp:cNvSpPr/>
      </dsp:nvSpPr>
      <dsp:spPr>
        <a:xfrm>
          <a:off x="645832" y="2342477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Simple calculations to describe data</a:t>
          </a:r>
          <a:endParaRPr lang="en-US" sz="2400" kern="1200" dirty="0"/>
        </a:p>
      </dsp:txBody>
      <dsp:txXfrm>
        <a:off x="674859" y="2371504"/>
        <a:ext cx="2861981" cy="932994"/>
      </dsp:txXfrm>
    </dsp:sp>
    <dsp:sp modelId="{0CDDA9F7-2773-3D4C-BFDE-5BC30FE3062E}">
      <dsp:nvSpPr>
        <dsp:cNvPr id="0" name=""/>
        <dsp:cNvSpPr/>
      </dsp:nvSpPr>
      <dsp:spPr>
        <a:xfrm>
          <a:off x="971176" y="3513716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Analysis and visualization</a:t>
          </a:r>
          <a:endParaRPr lang="en-US" sz="2400" kern="1200" dirty="0"/>
        </a:p>
      </dsp:txBody>
      <dsp:txXfrm>
        <a:off x="1000203" y="3542743"/>
        <a:ext cx="2857126" cy="932994"/>
      </dsp:txXfrm>
    </dsp:sp>
    <dsp:sp modelId="{3EE871F5-F2DF-794D-9EAC-A8F096BEFBC5}">
      <dsp:nvSpPr>
        <dsp:cNvPr id="0" name=""/>
        <dsp:cNvSpPr/>
      </dsp:nvSpPr>
      <dsp:spPr>
        <a:xfrm>
          <a:off x="3240524" y="759052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385465" y="759052"/>
        <a:ext cx="354299" cy="484746"/>
      </dsp:txXfrm>
    </dsp:sp>
    <dsp:sp modelId="{5A4CBEA2-F7F4-334F-A4D9-85765369C56F}">
      <dsp:nvSpPr>
        <dsp:cNvPr id="0" name=""/>
        <dsp:cNvSpPr/>
      </dsp:nvSpPr>
      <dsp:spPr>
        <a:xfrm>
          <a:off x="3565868" y="1930291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710809" y="1930291"/>
        <a:ext cx="354299" cy="484746"/>
      </dsp:txXfrm>
    </dsp:sp>
    <dsp:sp modelId="{938134FB-36E0-6349-AAA2-2241CBAFFB8C}">
      <dsp:nvSpPr>
        <dsp:cNvPr id="0" name=""/>
        <dsp:cNvSpPr/>
      </dsp:nvSpPr>
      <dsp:spPr>
        <a:xfrm>
          <a:off x="3886356" y="3101530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4031297" y="3101530"/>
        <a:ext cx="354299" cy="4847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1DE70-A4BB-4B4C-8161-CBA43B4044C4}">
      <dsp:nvSpPr>
        <dsp:cNvPr id="0" name=""/>
        <dsp:cNvSpPr/>
      </dsp:nvSpPr>
      <dsp:spPr>
        <a:xfrm>
          <a:off x="0" y="0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Create genomic interval files</a:t>
          </a:r>
          <a:endParaRPr lang="en-US" sz="2400" kern="1200" dirty="0"/>
        </a:p>
      </dsp:txBody>
      <dsp:txXfrm>
        <a:off x="29027" y="29027"/>
        <a:ext cx="2731543" cy="932994"/>
      </dsp:txXfrm>
    </dsp:sp>
    <dsp:sp modelId="{7A64C536-7FE2-6248-9418-FDECD5F73C29}">
      <dsp:nvSpPr>
        <dsp:cNvPr id="0" name=""/>
        <dsp:cNvSpPr/>
      </dsp:nvSpPr>
      <dsp:spPr>
        <a:xfrm>
          <a:off x="325344" y="1171238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Find number of overlapping intervals</a:t>
          </a:r>
          <a:endParaRPr lang="en-US" sz="2400" kern="1200" dirty="0"/>
        </a:p>
      </dsp:txBody>
      <dsp:txXfrm>
        <a:off x="354371" y="1200265"/>
        <a:ext cx="2857126" cy="932994"/>
      </dsp:txXfrm>
    </dsp:sp>
    <dsp:sp modelId="{6BF66F57-4AD9-9E45-926A-E2F1BC801777}">
      <dsp:nvSpPr>
        <dsp:cNvPr id="0" name=""/>
        <dsp:cNvSpPr/>
      </dsp:nvSpPr>
      <dsp:spPr>
        <a:xfrm>
          <a:off x="645832" y="2342477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Simple calculations to describe data</a:t>
          </a:r>
          <a:endParaRPr lang="en-US" sz="2400" kern="1200" dirty="0"/>
        </a:p>
      </dsp:txBody>
      <dsp:txXfrm>
        <a:off x="674859" y="2371504"/>
        <a:ext cx="2861981" cy="932994"/>
      </dsp:txXfrm>
    </dsp:sp>
    <dsp:sp modelId="{0CDDA9F7-2773-3D4C-BFDE-5BC30FE3062E}">
      <dsp:nvSpPr>
        <dsp:cNvPr id="0" name=""/>
        <dsp:cNvSpPr/>
      </dsp:nvSpPr>
      <dsp:spPr>
        <a:xfrm>
          <a:off x="971176" y="3513716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Analysis and visualization</a:t>
          </a:r>
          <a:endParaRPr lang="en-US" sz="2400" kern="1200" dirty="0"/>
        </a:p>
      </dsp:txBody>
      <dsp:txXfrm>
        <a:off x="1000203" y="3542743"/>
        <a:ext cx="2857126" cy="932994"/>
      </dsp:txXfrm>
    </dsp:sp>
    <dsp:sp modelId="{3EE871F5-F2DF-794D-9EAC-A8F096BEFBC5}">
      <dsp:nvSpPr>
        <dsp:cNvPr id="0" name=""/>
        <dsp:cNvSpPr/>
      </dsp:nvSpPr>
      <dsp:spPr>
        <a:xfrm>
          <a:off x="3240524" y="759052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385465" y="759052"/>
        <a:ext cx="354299" cy="484746"/>
      </dsp:txXfrm>
    </dsp:sp>
    <dsp:sp modelId="{5A4CBEA2-F7F4-334F-A4D9-85765369C56F}">
      <dsp:nvSpPr>
        <dsp:cNvPr id="0" name=""/>
        <dsp:cNvSpPr/>
      </dsp:nvSpPr>
      <dsp:spPr>
        <a:xfrm>
          <a:off x="3565868" y="1930291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710809" y="1930291"/>
        <a:ext cx="354299" cy="484746"/>
      </dsp:txXfrm>
    </dsp:sp>
    <dsp:sp modelId="{938134FB-36E0-6349-AAA2-2241CBAFFB8C}">
      <dsp:nvSpPr>
        <dsp:cNvPr id="0" name=""/>
        <dsp:cNvSpPr/>
      </dsp:nvSpPr>
      <dsp:spPr>
        <a:xfrm>
          <a:off x="3886356" y="3101530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4031297" y="3101530"/>
        <a:ext cx="354299" cy="4847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1DE70-A4BB-4B4C-8161-CBA43B4044C4}">
      <dsp:nvSpPr>
        <dsp:cNvPr id="0" name=""/>
        <dsp:cNvSpPr/>
      </dsp:nvSpPr>
      <dsp:spPr>
        <a:xfrm>
          <a:off x="0" y="0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Create genomic interval files</a:t>
          </a:r>
          <a:endParaRPr lang="en-US" sz="2400" kern="1200" dirty="0"/>
        </a:p>
      </dsp:txBody>
      <dsp:txXfrm>
        <a:off x="29027" y="29027"/>
        <a:ext cx="2731543" cy="932994"/>
      </dsp:txXfrm>
    </dsp:sp>
    <dsp:sp modelId="{7A64C536-7FE2-6248-9418-FDECD5F73C29}">
      <dsp:nvSpPr>
        <dsp:cNvPr id="0" name=""/>
        <dsp:cNvSpPr/>
      </dsp:nvSpPr>
      <dsp:spPr>
        <a:xfrm>
          <a:off x="325344" y="1171238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Find number of overlapping intervals</a:t>
          </a:r>
          <a:endParaRPr lang="en-US" sz="2400" kern="1200" dirty="0"/>
        </a:p>
      </dsp:txBody>
      <dsp:txXfrm>
        <a:off x="354371" y="1200265"/>
        <a:ext cx="2857126" cy="932994"/>
      </dsp:txXfrm>
    </dsp:sp>
    <dsp:sp modelId="{6BF66F57-4AD9-9E45-926A-E2F1BC801777}">
      <dsp:nvSpPr>
        <dsp:cNvPr id="0" name=""/>
        <dsp:cNvSpPr/>
      </dsp:nvSpPr>
      <dsp:spPr>
        <a:xfrm>
          <a:off x="645832" y="2342477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Simple calculations to describe data</a:t>
          </a:r>
          <a:endParaRPr lang="en-US" sz="2400" kern="1200" dirty="0"/>
        </a:p>
      </dsp:txBody>
      <dsp:txXfrm>
        <a:off x="674859" y="2371504"/>
        <a:ext cx="2861981" cy="932994"/>
      </dsp:txXfrm>
    </dsp:sp>
    <dsp:sp modelId="{0CDDA9F7-2773-3D4C-BFDE-5BC30FE3062E}">
      <dsp:nvSpPr>
        <dsp:cNvPr id="0" name=""/>
        <dsp:cNvSpPr/>
      </dsp:nvSpPr>
      <dsp:spPr>
        <a:xfrm>
          <a:off x="971176" y="3513716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Analysis and visualization</a:t>
          </a:r>
          <a:endParaRPr lang="en-US" sz="2400" kern="1200" dirty="0"/>
        </a:p>
      </dsp:txBody>
      <dsp:txXfrm>
        <a:off x="1000203" y="3542743"/>
        <a:ext cx="2857126" cy="932994"/>
      </dsp:txXfrm>
    </dsp:sp>
    <dsp:sp modelId="{3EE871F5-F2DF-794D-9EAC-A8F096BEFBC5}">
      <dsp:nvSpPr>
        <dsp:cNvPr id="0" name=""/>
        <dsp:cNvSpPr/>
      </dsp:nvSpPr>
      <dsp:spPr>
        <a:xfrm>
          <a:off x="3240524" y="759052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385465" y="759052"/>
        <a:ext cx="354299" cy="484746"/>
      </dsp:txXfrm>
    </dsp:sp>
    <dsp:sp modelId="{5A4CBEA2-F7F4-334F-A4D9-85765369C56F}">
      <dsp:nvSpPr>
        <dsp:cNvPr id="0" name=""/>
        <dsp:cNvSpPr/>
      </dsp:nvSpPr>
      <dsp:spPr>
        <a:xfrm>
          <a:off x="3565868" y="1930291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710809" y="1930291"/>
        <a:ext cx="354299" cy="484746"/>
      </dsp:txXfrm>
    </dsp:sp>
    <dsp:sp modelId="{938134FB-36E0-6349-AAA2-2241CBAFFB8C}">
      <dsp:nvSpPr>
        <dsp:cNvPr id="0" name=""/>
        <dsp:cNvSpPr/>
      </dsp:nvSpPr>
      <dsp:spPr>
        <a:xfrm>
          <a:off x="3886356" y="3101530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4031297" y="3101530"/>
        <a:ext cx="354299" cy="4847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1DE70-A4BB-4B4C-8161-CBA43B4044C4}">
      <dsp:nvSpPr>
        <dsp:cNvPr id="0" name=""/>
        <dsp:cNvSpPr/>
      </dsp:nvSpPr>
      <dsp:spPr>
        <a:xfrm>
          <a:off x="0" y="0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Create genomic interval files</a:t>
          </a:r>
          <a:endParaRPr lang="en-US" sz="2400" kern="1200" dirty="0"/>
        </a:p>
      </dsp:txBody>
      <dsp:txXfrm>
        <a:off x="29027" y="29027"/>
        <a:ext cx="2731543" cy="932994"/>
      </dsp:txXfrm>
    </dsp:sp>
    <dsp:sp modelId="{7A64C536-7FE2-6248-9418-FDECD5F73C29}">
      <dsp:nvSpPr>
        <dsp:cNvPr id="0" name=""/>
        <dsp:cNvSpPr/>
      </dsp:nvSpPr>
      <dsp:spPr>
        <a:xfrm>
          <a:off x="325344" y="1171238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Find number of overlapping intervals</a:t>
          </a:r>
          <a:endParaRPr lang="en-US" sz="2400" kern="1200" dirty="0"/>
        </a:p>
      </dsp:txBody>
      <dsp:txXfrm>
        <a:off x="354371" y="1200265"/>
        <a:ext cx="2857126" cy="932994"/>
      </dsp:txXfrm>
    </dsp:sp>
    <dsp:sp modelId="{6BF66F57-4AD9-9E45-926A-E2F1BC801777}">
      <dsp:nvSpPr>
        <dsp:cNvPr id="0" name=""/>
        <dsp:cNvSpPr/>
      </dsp:nvSpPr>
      <dsp:spPr>
        <a:xfrm>
          <a:off x="645832" y="2342477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Simple calculations to describe data</a:t>
          </a:r>
          <a:endParaRPr lang="en-US" sz="2400" kern="1200" dirty="0"/>
        </a:p>
      </dsp:txBody>
      <dsp:txXfrm>
        <a:off x="674859" y="2371504"/>
        <a:ext cx="2861981" cy="932994"/>
      </dsp:txXfrm>
    </dsp:sp>
    <dsp:sp modelId="{0CDDA9F7-2773-3D4C-BFDE-5BC30FE3062E}">
      <dsp:nvSpPr>
        <dsp:cNvPr id="0" name=""/>
        <dsp:cNvSpPr/>
      </dsp:nvSpPr>
      <dsp:spPr>
        <a:xfrm>
          <a:off x="971176" y="3513716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Analysis and visualization</a:t>
          </a:r>
          <a:endParaRPr lang="en-US" sz="2400" kern="1200" dirty="0"/>
        </a:p>
      </dsp:txBody>
      <dsp:txXfrm>
        <a:off x="1000203" y="3542743"/>
        <a:ext cx="2857126" cy="932994"/>
      </dsp:txXfrm>
    </dsp:sp>
    <dsp:sp modelId="{3EE871F5-F2DF-794D-9EAC-A8F096BEFBC5}">
      <dsp:nvSpPr>
        <dsp:cNvPr id="0" name=""/>
        <dsp:cNvSpPr/>
      </dsp:nvSpPr>
      <dsp:spPr>
        <a:xfrm>
          <a:off x="3240524" y="759052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385465" y="759052"/>
        <a:ext cx="354299" cy="484746"/>
      </dsp:txXfrm>
    </dsp:sp>
    <dsp:sp modelId="{5A4CBEA2-F7F4-334F-A4D9-85765369C56F}">
      <dsp:nvSpPr>
        <dsp:cNvPr id="0" name=""/>
        <dsp:cNvSpPr/>
      </dsp:nvSpPr>
      <dsp:spPr>
        <a:xfrm>
          <a:off x="3565868" y="1930291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710809" y="1930291"/>
        <a:ext cx="354299" cy="484746"/>
      </dsp:txXfrm>
    </dsp:sp>
    <dsp:sp modelId="{938134FB-36E0-6349-AAA2-2241CBAFFB8C}">
      <dsp:nvSpPr>
        <dsp:cNvPr id="0" name=""/>
        <dsp:cNvSpPr/>
      </dsp:nvSpPr>
      <dsp:spPr>
        <a:xfrm>
          <a:off x="3886356" y="3101530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4031297" y="3101530"/>
        <a:ext cx="354299" cy="4847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1DE70-A4BB-4B4C-8161-CBA43B4044C4}">
      <dsp:nvSpPr>
        <dsp:cNvPr id="0" name=""/>
        <dsp:cNvSpPr/>
      </dsp:nvSpPr>
      <dsp:spPr>
        <a:xfrm>
          <a:off x="0" y="0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Create genomic interval files</a:t>
          </a:r>
          <a:endParaRPr lang="en-US" sz="2400" kern="1200" dirty="0"/>
        </a:p>
      </dsp:txBody>
      <dsp:txXfrm>
        <a:off x="29027" y="29027"/>
        <a:ext cx="2731543" cy="932994"/>
      </dsp:txXfrm>
    </dsp:sp>
    <dsp:sp modelId="{7A64C536-7FE2-6248-9418-FDECD5F73C29}">
      <dsp:nvSpPr>
        <dsp:cNvPr id="0" name=""/>
        <dsp:cNvSpPr/>
      </dsp:nvSpPr>
      <dsp:spPr>
        <a:xfrm>
          <a:off x="325344" y="1171238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Find number of overlapping intervals</a:t>
          </a:r>
          <a:endParaRPr lang="en-US" sz="2400" kern="1200" dirty="0"/>
        </a:p>
      </dsp:txBody>
      <dsp:txXfrm>
        <a:off x="354371" y="1200265"/>
        <a:ext cx="2857126" cy="932994"/>
      </dsp:txXfrm>
    </dsp:sp>
    <dsp:sp modelId="{6BF66F57-4AD9-9E45-926A-E2F1BC801777}">
      <dsp:nvSpPr>
        <dsp:cNvPr id="0" name=""/>
        <dsp:cNvSpPr/>
      </dsp:nvSpPr>
      <dsp:spPr>
        <a:xfrm>
          <a:off x="645832" y="2342477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Simple calculations to describe data</a:t>
          </a:r>
          <a:endParaRPr lang="en-US" sz="2400" kern="1200" dirty="0"/>
        </a:p>
      </dsp:txBody>
      <dsp:txXfrm>
        <a:off x="674859" y="2371504"/>
        <a:ext cx="2861981" cy="932994"/>
      </dsp:txXfrm>
    </dsp:sp>
    <dsp:sp modelId="{0CDDA9F7-2773-3D4C-BFDE-5BC30FE3062E}">
      <dsp:nvSpPr>
        <dsp:cNvPr id="0" name=""/>
        <dsp:cNvSpPr/>
      </dsp:nvSpPr>
      <dsp:spPr>
        <a:xfrm>
          <a:off x="971176" y="3513716"/>
          <a:ext cx="3884705" cy="991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Analysis and visualization</a:t>
          </a:r>
          <a:endParaRPr lang="en-US" sz="2400" kern="1200" dirty="0"/>
        </a:p>
      </dsp:txBody>
      <dsp:txXfrm>
        <a:off x="1000203" y="3542743"/>
        <a:ext cx="2857126" cy="932994"/>
      </dsp:txXfrm>
    </dsp:sp>
    <dsp:sp modelId="{3EE871F5-F2DF-794D-9EAC-A8F096BEFBC5}">
      <dsp:nvSpPr>
        <dsp:cNvPr id="0" name=""/>
        <dsp:cNvSpPr/>
      </dsp:nvSpPr>
      <dsp:spPr>
        <a:xfrm>
          <a:off x="3240524" y="759052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385465" y="759052"/>
        <a:ext cx="354299" cy="484746"/>
      </dsp:txXfrm>
    </dsp:sp>
    <dsp:sp modelId="{5A4CBEA2-F7F4-334F-A4D9-85765369C56F}">
      <dsp:nvSpPr>
        <dsp:cNvPr id="0" name=""/>
        <dsp:cNvSpPr/>
      </dsp:nvSpPr>
      <dsp:spPr>
        <a:xfrm>
          <a:off x="3565868" y="1930291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710809" y="1930291"/>
        <a:ext cx="354299" cy="484746"/>
      </dsp:txXfrm>
    </dsp:sp>
    <dsp:sp modelId="{938134FB-36E0-6349-AAA2-2241CBAFFB8C}">
      <dsp:nvSpPr>
        <dsp:cNvPr id="0" name=""/>
        <dsp:cNvSpPr/>
      </dsp:nvSpPr>
      <dsp:spPr>
        <a:xfrm>
          <a:off x="3886356" y="3101530"/>
          <a:ext cx="644181" cy="6441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4031297" y="3101530"/>
        <a:ext cx="354299" cy="484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5D7EE-59BC-E446-BD2F-12499A7F94D5}" type="datetimeFigureOut">
              <a:rPr lang="en-US" smtClean="0"/>
              <a:t>7/25/13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D49C4-C537-D04C-8D23-FBFE34487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46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en-US" sz="2100" baseline="0" dirty="0" smtClean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2" charset="-128"/>
              <a:cs typeface="ＭＳ Ｐゴシック" pitchFamily="32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5B0494-3FE8-824E-A010-1F812F9880C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en-US" sz="2100" baseline="0" dirty="0" smtClean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2" charset="-128"/>
              <a:cs typeface="ＭＳ Ｐゴシック" pitchFamily="32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5B0494-3FE8-824E-A010-1F812F9880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6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6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9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3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4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2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2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1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0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0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A898-EFB8-D444-A88D-EA827525CEB0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E36D3-C9B6-F646-8AD1-7B3045A7D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6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image" Target="../media/image6.jpg"/><Relationship Id="rId8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7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7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381702" y="5548434"/>
            <a:ext cx="1754870" cy="1047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453835" y="5279795"/>
            <a:ext cx="1754870" cy="1047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401327" y="5278752"/>
            <a:ext cx="1754870" cy="1047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643729" y="5857848"/>
            <a:ext cx="1754870" cy="1047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solid_plus_big.JPG (JPEG Image, 420x270 pixels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22760" y="4680245"/>
            <a:ext cx="1899480" cy="1793572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sp>
        <p:nvSpPr>
          <p:cNvPr id="9" name="Down Arrow 8"/>
          <p:cNvSpPr/>
          <p:nvPr/>
        </p:nvSpPr>
        <p:spPr>
          <a:xfrm rot="16200000">
            <a:off x="6087849" y="5325582"/>
            <a:ext cx="506411" cy="560214"/>
          </a:xfrm>
          <a:prstGeom prst="downArrow">
            <a:avLst>
              <a:gd name="adj1" fmla="val 50000"/>
              <a:gd name="adj2" fmla="val 44316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Pacific Oysters.jpg"/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049" y="4995329"/>
            <a:ext cx="1586994" cy="1303602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 cmpd="sng">
            <a:solidFill>
              <a:schemeClr val="accent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Down Arrow 10"/>
          <p:cNvSpPr/>
          <p:nvPr/>
        </p:nvSpPr>
        <p:spPr>
          <a:xfrm rot="16200000">
            <a:off x="2413708" y="5160011"/>
            <a:ext cx="506411" cy="914253"/>
          </a:xfrm>
          <a:prstGeom prst="downArrow">
            <a:avLst>
              <a:gd name="adj1" fmla="val 50000"/>
              <a:gd name="adj2" fmla="val 44316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517166" y="6023485"/>
            <a:ext cx="2151894" cy="517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800"/>
              </a:spcBef>
              <a:buNone/>
            </a:pP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enomic DNA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13117" y="1474165"/>
            <a:ext cx="8376883" cy="432919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Approach</a:t>
            </a:r>
          </a:p>
          <a:p>
            <a:pPr lvl="1">
              <a:spcAft>
                <a:spcPts val="1200"/>
              </a:spcAft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High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-throughput bisulfite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sequencing: </a:t>
            </a:r>
          </a:p>
          <a:p>
            <a:pPr lvl="2">
              <a:spcAft>
                <a:spcPts val="1200"/>
              </a:spcAft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Gill tissue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2" charset="-128"/>
              <a:cs typeface="ＭＳ Ｐゴシック" pitchFamily="32" charset="-128"/>
            </a:endParaRPr>
          </a:p>
          <a:p>
            <a:pPr lvl="1">
              <a:spcAft>
                <a:spcPts val="1200"/>
              </a:spcAft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Additional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resources:</a:t>
            </a:r>
          </a:p>
          <a:p>
            <a:pPr lvl="2">
              <a:spcAft>
                <a:spcPts val="1200"/>
              </a:spcAft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RNA-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seq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data: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g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ill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tissue (Zhang et al, 2012)</a:t>
            </a:r>
          </a:p>
          <a:p>
            <a:pPr marL="349250" lvl="1" indent="0">
              <a:buNone/>
            </a:pPr>
            <a:endParaRPr lang="en-US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DNA methylation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612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513117" y="1474165"/>
            <a:ext cx="8376883" cy="432919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Approach</a:t>
            </a:r>
          </a:p>
          <a:p>
            <a:pPr lvl="1">
              <a:spcAft>
                <a:spcPts val="1200"/>
              </a:spcAft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High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-throughput bisulfite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sequencing: </a:t>
            </a:r>
          </a:p>
          <a:p>
            <a:pPr lvl="2">
              <a:spcAft>
                <a:spcPts val="1200"/>
              </a:spcAft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G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ill tissue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ea typeface="ＭＳ Ｐゴシック" pitchFamily="32" charset="-128"/>
              <a:cs typeface="ＭＳ Ｐゴシック" pitchFamily="32" charset="-128"/>
            </a:endParaRPr>
          </a:p>
          <a:p>
            <a:pPr lvl="1">
              <a:spcAft>
                <a:spcPts val="1200"/>
              </a:spcAft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Additional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resources:</a:t>
            </a:r>
          </a:p>
          <a:p>
            <a:pPr lvl="2">
              <a:spcAft>
                <a:spcPts val="1200"/>
              </a:spcAft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RNA-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seq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 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data: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g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ill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ea typeface="ＭＳ Ｐゴシック" pitchFamily="32" charset="-128"/>
                <a:cs typeface="ＭＳ Ｐゴシック" pitchFamily="32" charset="-128"/>
              </a:rPr>
              <a:t>tissue (Zhang et al, 2012)</a:t>
            </a:r>
          </a:p>
          <a:p>
            <a:pPr marL="349250" lvl="1" indent="0">
              <a:buNone/>
            </a:pPr>
            <a:endParaRPr lang="en-US" sz="2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381702" y="5548434"/>
            <a:ext cx="1754870" cy="1047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453835" y="5279795"/>
            <a:ext cx="1754870" cy="1047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401327" y="5278752"/>
            <a:ext cx="1754870" cy="1047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643729" y="5857848"/>
            <a:ext cx="1754870" cy="1047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solid_plus_big.JPG (JPEG Image, 420x270 pixels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22760" y="4680245"/>
            <a:ext cx="1899480" cy="1793572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</p:pic>
      <p:sp>
        <p:nvSpPr>
          <p:cNvPr id="9" name="Down Arrow 8"/>
          <p:cNvSpPr/>
          <p:nvPr/>
        </p:nvSpPr>
        <p:spPr>
          <a:xfrm rot="16200000">
            <a:off x="6087849" y="5325582"/>
            <a:ext cx="506411" cy="560214"/>
          </a:xfrm>
          <a:prstGeom prst="downArrow">
            <a:avLst>
              <a:gd name="adj1" fmla="val 50000"/>
              <a:gd name="adj2" fmla="val 44316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Pacific Oysters.jpg"/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4049" y="4995329"/>
            <a:ext cx="1586994" cy="1303602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 cmpd="sng">
            <a:solidFill>
              <a:schemeClr val="accent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Down Arrow 10"/>
          <p:cNvSpPr/>
          <p:nvPr/>
        </p:nvSpPr>
        <p:spPr>
          <a:xfrm rot="16200000">
            <a:off x="2413708" y="5160011"/>
            <a:ext cx="506411" cy="914253"/>
          </a:xfrm>
          <a:prstGeom prst="downArrow">
            <a:avLst>
              <a:gd name="adj1" fmla="val 50000"/>
              <a:gd name="adj2" fmla="val 44316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517166" y="6023485"/>
            <a:ext cx="2151894" cy="517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800"/>
              </a:spcBef>
              <a:buNone/>
            </a:pPr>
            <a:r>
              <a:rPr lang="en-US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</a:t>
            </a:r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enomic DNA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703626" y="5433534"/>
            <a:ext cx="88234" cy="7835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917914" y="5167573"/>
            <a:ext cx="980360" cy="78353"/>
            <a:chOff x="5304757" y="2180320"/>
            <a:chExt cx="980360" cy="78353"/>
          </a:xfrm>
        </p:grpSpPr>
        <p:sp>
          <p:nvSpPr>
            <p:cNvPr id="15" name="Oval 14"/>
            <p:cNvSpPr/>
            <p:nvPr/>
          </p:nvSpPr>
          <p:spPr>
            <a:xfrm>
              <a:off x="6196883" y="2180321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304757" y="2180320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414419" y="5163852"/>
            <a:ext cx="1715656" cy="81034"/>
            <a:chOff x="2801262" y="2176599"/>
            <a:chExt cx="1715656" cy="81034"/>
          </a:xfrm>
        </p:grpSpPr>
        <p:sp>
          <p:nvSpPr>
            <p:cNvPr id="18" name="Oval 17"/>
            <p:cNvSpPr/>
            <p:nvPr/>
          </p:nvSpPr>
          <p:spPr>
            <a:xfrm>
              <a:off x="3110080" y="2176599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144375" y="2179278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801262" y="2179278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252234" y="2179278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428684" y="2179278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443408" y="2179278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81637" y="2179281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948318" y="2176602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016926" y="2176604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590463" y="2179280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262038" y="2179277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656821" y="5724543"/>
            <a:ext cx="1549009" cy="81034"/>
            <a:chOff x="4043664" y="2755695"/>
            <a:chExt cx="1549009" cy="81034"/>
          </a:xfrm>
          <a:solidFill>
            <a:schemeClr val="accent2"/>
          </a:solidFill>
        </p:grpSpPr>
        <p:sp>
          <p:nvSpPr>
            <p:cNvPr id="30" name="Oval 29"/>
            <p:cNvSpPr/>
            <p:nvPr/>
          </p:nvSpPr>
          <p:spPr>
            <a:xfrm>
              <a:off x="4352482" y="2755695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386777" y="2758374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043664" y="2758374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4494636" y="2758374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24038" y="2758377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190719" y="2755698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5259327" y="2755700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4832864" y="2758376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5504439" y="2758373"/>
              <a:ext cx="88234" cy="78352"/>
            </a:xfrm>
            <a:prstGeom prst="ellipse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DNA methylation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08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285"/>
            <a:ext cx="7772400" cy="1470025"/>
          </a:xfrm>
        </p:spPr>
        <p:txBody>
          <a:bodyPr/>
          <a:lstStyle/>
          <a:p>
            <a:r>
              <a:rPr lang="en-US" dirty="0" smtClean="0"/>
              <a:t>Using genomic intervals to summarize biological data</a:t>
            </a:r>
            <a:endParaRPr lang="en-US" dirty="0"/>
          </a:p>
        </p:txBody>
      </p:sp>
      <p:pic>
        <p:nvPicPr>
          <p:cNvPr id="6" name="Picture 5" descr="Galax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3376"/>
            <a:ext cx="9144000" cy="35729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900576"/>
            <a:ext cx="1981200" cy="3725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916576"/>
            <a:ext cx="1981200" cy="3725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847909"/>
            <a:ext cx="1981200" cy="3725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0132" y="2098757"/>
            <a:ext cx="7958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chemeClr val="accent5">
                    <a:lumMod val="50000"/>
                  </a:schemeClr>
                </a:solidFill>
              </a:rPr>
              <a:t>CpG</a:t>
            </a:r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132" y="3011556"/>
            <a:ext cx="138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660066"/>
                </a:solidFill>
              </a:rPr>
              <a:t>genes</a:t>
            </a:r>
            <a:endParaRPr lang="en-US" sz="2200" dirty="0">
              <a:solidFill>
                <a:srgbClr val="66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132" y="3858223"/>
            <a:ext cx="138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exons</a:t>
            </a: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132" y="4782004"/>
            <a:ext cx="238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%methylation</a:t>
            </a:r>
            <a:endParaRPr lang="en-US" sz="2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20132" y="1867643"/>
            <a:ext cx="8788401" cy="169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0542" y="1487555"/>
            <a:ext cx="795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0bp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93468" y="1487555"/>
            <a:ext cx="2015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200,000bp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50799" y="5288176"/>
            <a:ext cx="1473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100%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-50799" y="5615975"/>
            <a:ext cx="1473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0%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469467" y="6084044"/>
            <a:ext cx="36745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(Galaxy </a:t>
            </a:r>
            <a:r>
              <a:rPr lang="en-US" sz="22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Trackster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814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7366"/>
            <a:ext cx="7772400" cy="1470025"/>
          </a:xfrm>
        </p:spPr>
        <p:txBody>
          <a:bodyPr/>
          <a:lstStyle/>
          <a:p>
            <a:r>
              <a:rPr lang="en-US" dirty="0" smtClean="0"/>
              <a:t>Mac: Using genomic intervals to summarize biological data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18023627"/>
              </p:ext>
            </p:extLst>
          </p:nvPr>
        </p:nvGraphicFramePr>
        <p:xfrm>
          <a:off x="164354" y="2039469"/>
          <a:ext cx="4855882" cy="4504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6902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7366"/>
            <a:ext cx="7772400" cy="1470025"/>
          </a:xfrm>
        </p:spPr>
        <p:txBody>
          <a:bodyPr/>
          <a:lstStyle/>
          <a:p>
            <a:r>
              <a:rPr lang="en-US" dirty="0" smtClean="0"/>
              <a:t>Mac: Using genomic intervals to summarize biological data</a:t>
            </a:r>
            <a:endParaRPr lang="en-US" dirty="0"/>
          </a:p>
        </p:txBody>
      </p:sp>
      <p:pic>
        <p:nvPicPr>
          <p:cNvPr id="3" name="Picture 2" descr="Galax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087" y="1979705"/>
            <a:ext cx="3567113" cy="1066800"/>
          </a:xfrm>
          <a:prstGeom prst="rect">
            <a:avLst/>
          </a:prstGeom>
          <a:ln>
            <a:solidFill>
              <a:srgbClr val="800000"/>
            </a:solidFill>
          </a:ln>
        </p:spPr>
      </p:pic>
      <p:pic>
        <p:nvPicPr>
          <p:cNvPr id="4" name="Picture 3" descr="Galaxy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691" y="3600823"/>
            <a:ext cx="4146898" cy="1071282"/>
          </a:xfrm>
          <a:prstGeom prst="rect">
            <a:avLst/>
          </a:prstGeom>
          <a:ln>
            <a:solidFill>
              <a:srgbClr val="800000"/>
            </a:solidFill>
          </a:ln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26335844"/>
              </p:ext>
            </p:extLst>
          </p:nvPr>
        </p:nvGraphicFramePr>
        <p:xfrm>
          <a:off x="164354" y="2039469"/>
          <a:ext cx="4855882" cy="4504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6066118" y="3106269"/>
            <a:ext cx="0" cy="494554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89123" y="2256118"/>
            <a:ext cx="2765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SQLShare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5423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7366"/>
            <a:ext cx="7772400" cy="1470025"/>
          </a:xfrm>
        </p:spPr>
        <p:txBody>
          <a:bodyPr/>
          <a:lstStyle/>
          <a:p>
            <a:r>
              <a:rPr lang="en-US" dirty="0" smtClean="0"/>
              <a:t>Mac: Using genomic intervals to summarize biological data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06024191"/>
              </p:ext>
            </p:extLst>
          </p:nvPr>
        </p:nvGraphicFramePr>
        <p:xfrm>
          <a:off x="164354" y="2039469"/>
          <a:ext cx="4855882" cy="4504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Evernote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546" y="2256118"/>
            <a:ext cx="4917454" cy="794123"/>
          </a:xfrm>
          <a:prstGeom prst="rect">
            <a:avLst/>
          </a:prstGeom>
          <a:ln>
            <a:solidFill>
              <a:srgbClr val="800000"/>
            </a:solidFill>
          </a:ln>
        </p:spPr>
      </p:pic>
      <p:pic>
        <p:nvPicPr>
          <p:cNvPr id="7" name="Picture 6" descr="Galaxy-2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294" y="3298063"/>
            <a:ext cx="3914588" cy="1171772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3065930" y="3334872"/>
            <a:ext cx="2765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bedtools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89123" y="2256118"/>
            <a:ext cx="2765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SQLShare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7684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7366"/>
            <a:ext cx="7772400" cy="1470025"/>
          </a:xfrm>
        </p:spPr>
        <p:txBody>
          <a:bodyPr/>
          <a:lstStyle/>
          <a:p>
            <a:r>
              <a:rPr lang="en-US" dirty="0" smtClean="0"/>
              <a:t>Mac: Using genomic intervals to summarize biological data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85734647"/>
              </p:ext>
            </p:extLst>
          </p:nvPr>
        </p:nvGraphicFramePr>
        <p:xfrm>
          <a:off x="164354" y="2039469"/>
          <a:ext cx="4855882" cy="4504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65930" y="3334872"/>
            <a:ext cx="2765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bedtools</a:t>
            </a:r>
            <a:endParaRPr lang="en-US" sz="2400" dirty="0"/>
          </a:p>
        </p:txBody>
      </p:sp>
      <p:pic>
        <p:nvPicPr>
          <p:cNvPr id="8" name="Picture 7" descr="Microsoft Excel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562" y="2039469"/>
            <a:ext cx="4574910" cy="2027144"/>
          </a:xfrm>
          <a:prstGeom prst="rect">
            <a:avLst/>
          </a:prstGeom>
          <a:ln>
            <a:solidFill>
              <a:srgbClr val="800000"/>
            </a:solidFill>
          </a:ln>
        </p:spPr>
      </p:pic>
      <p:sp>
        <p:nvSpPr>
          <p:cNvPr id="11" name="Rectangle 10"/>
          <p:cNvSpPr/>
          <p:nvPr/>
        </p:nvSpPr>
        <p:spPr>
          <a:xfrm>
            <a:off x="7485529" y="2390588"/>
            <a:ext cx="1359647" cy="298823"/>
          </a:xfrm>
          <a:prstGeom prst="rect">
            <a:avLst/>
          </a:prstGeom>
          <a:noFill/>
          <a:ln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56210" y="4554074"/>
            <a:ext cx="1099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Excel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589123" y="2256118"/>
            <a:ext cx="2765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SQLShare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8650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7366"/>
            <a:ext cx="7772400" cy="1470025"/>
          </a:xfrm>
        </p:spPr>
        <p:txBody>
          <a:bodyPr/>
          <a:lstStyle/>
          <a:p>
            <a:r>
              <a:rPr lang="en-US" dirty="0" smtClean="0"/>
              <a:t>Mac: Using genomic intervals to summarize biological data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3845922"/>
              </p:ext>
            </p:extLst>
          </p:nvPr>
        </p:nvGraphicFramePr>
        <p:xfrm>
          <a:off x="164354" y="2039469"/>
          <a:ext cx="4855882" cy="4504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65930" y="3334872"/>
            <a:ext cx="2765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bedtools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756210" y="4554074"/>
            <a:ext cx="1099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Excel</a:t>
            </a:r>
            <a:endParaRPr lang="en-US" sz="2400" dirty="0"/>
          </a:p>
        </p:txBody>
      </p:sp>
      <p:pic>
        <p:nvPicPr>
          <p:cNvPr id="3" name="Picture 2" descr="Evernote-1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236" y="2039469"/>
            <a:ext cx="3949700" cy="31242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204450" y="5871891"/>
            <a:ext cx="726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89123" y="2256118"/>
            <a:ext cx="2765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SQLShare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7459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SQLShare</a:t>
            </a:r>
            <a:r>
              <a:rPr lang="en-US" dirty="0"/>
              <a:t> </a:t>
            </a:r>
            <a:r>
              <a:rPr lang="en-US" dirty="0" smtClean="0"/>
              <a:t>– table manipulation, filtering,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Galaxy/IGV – genome browsing</a:t>
            </a:r>
          </a:p>
          <a:p>
            <a:r>
              <a:rPr lang="en-US" dirty="0" err="1" smtClean="0"/>
              <a:t>iPlant</a:t>
            </a:r>
            <a:r>
              <a:rPr lang="en-US" dirty="0" smtClean="0"/>
              <a:t> – lots of genomic tools!</a:t>
            </a:r>
          </a:p>
          <a:p>
            <a:r>
              <a:rPr lang="en-US" dirty="0" err="1" smtClean="0"/>
              <a:t>Evernote</a:t>
            </a:r>
            <a:r>
              <a:rPr lang="en-US" dirty="0" smtClean="0"/>
              <a:t> – notebook</a:t>
            </a:r>
          </a:p>
          <a:p>
            <a:r>
              <a:rPr lang="en-US" dirty="0" smtClean="0"/>
              <a:t>R – analysis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1445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255</Words>
  <Application>Microsoft Macintosh PowerPoint</Application>
  <PresentationFormat>On-screen Show (4:3)</PresentationFormat>
  <Paragraphs>68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DNA methylation analysis</vt:lpstr>
      <vt:lpstr>DNA methylation analysis</vt:lpstr>
      <vt:lpstr>Using genomic intervals to summarize biological data</vt:lpstr>
      <vt:lpstr>Mac: Using genomic intervals to summarize biological data</vt:lpstr>
      <vt:lpstr>Mac: Using genomic intervals to summarize biological data</vt:lpstr>
      <vt:lpstr>Mac: Using genomic intervals to summarize biological data</vt:lpstr>
      <vt:lpstr>Mac: Using genomic intervals to summarize biological data</vt:lpstr>
      <vt:lpstr>Mac: Using genomic intervals to summarize biological data</vt:lpstr>
      <vt:lpstr>Tools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genomic intervals to summarize biological data</dc:title>
  <dc:creator>Mackenzie Gavery</dc:creator>
  <cp:lastModifiedBy>Mackenzie Gavery</cp:lastModifiedBy>
  <cp:revision>8</cp:revision>
  <dcterms:created xsi:type="dcterms:W3CDTF">2013-05-22T19:43:45Z</dcterms:created>
  <dcterms:modified xsi:type="dcterms:W3CDTF">2013-07-25T16:01:16Z</dcterms:modified>
</cp:coreProperties>
</file>