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188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448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045CB-F825-3D46-90F9-80484CA10902}" type="datetimeFigureOut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EFD27-B503-134B-A076-2248CBC97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78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28B61-84B4-2941-9358-A2FB302D2A7C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945FF-F263-3B45-BAEA-097F7D3E4B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Methylated genes (housekeeping) constituative</a:t>
            </a:r>
            <a:r>
              <a:rPr lang="en-US" baseline="0" dirty="0" smtClean="0"/>
              <a:t> transcription, b. unmethylated genes, transcriptional variation, c. unmethylated TEs (either </a:t>
            </a:r>
            <a:r>
              <a:rPr lang="en-US" baseline="0" dirty="0" err="1" smtClean="0"/>
              <a:t>constituatively</a:t>
            </a:r>
            <a:r>
              <a:rPr lang="en-US" baseline="0" dirty="0" smtClean="0"/>
              <a:t> unmethylated or induced </a:t>
            </a:r>
            <a:r>
              <a:rPr lang="en-US" baseline="0" dirty="0" err="1" smtClean="0"/>
              <a:t>demethylation</a:t>
            </a:r>
            <a:r>
              <a:rPr lang="en-US" baseline="0" dirty="0" smtClean="0"/>
              <a:t>) may promote variation e.g. by insertion into genes may create premature stop codons </a:t>
            </a:r>
            <a:r>
              <a:rPr lang="en-US" baseline="0" smtClean="0"/>
              <a:t>or induce </a:t>
            </a:r>
            <a:r>
              <a:rPr lang="en-US" baseline="0" dirty="0" smtClean="0"/>
              <a:t>splice variants.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945FF-F263-3B45-BAEA-097F7D3E4B5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30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945FF-F263-3B45-BAEA-097F7D3E4B5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3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0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2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1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7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2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8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0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1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6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D48DF-130B-BB4D-898C-9FE3FD9D3904}" type="datetimeFigureOut">
              <a:rPr lang="en-US" smtClean="0"/>
              <a:t>12/9/13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3DDB8-28DC-544B-AE30-EB2C4531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0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005950" y="1934610"/>
            <a:ext cx="2657815" cy="2944533"/>
            <a:chOff x="263997" y="1745579"/>
            <a:chExt cx="2657815" cy="2944533"/>
          </a:xfrm>
        </p:grpSpPr>
        <p:grpSp>
          <p:nvGrpSpPr>
            <p:cNvPr id="42" name="Group 41"/>
            <p:cNvGrpSpPr/>
            <p:nvPr/>
          </p:nvGrpSpPr>
          <p:grpSpPr>
            <a:xfrm>
              <a:off x="263997" y="1938947"/>
              <a:ext cx="2657815" cy="232127"/>
              <a:chOff x="263997" y="1938947"/>
              <a:chExt cx="2657815" cy="232127"/>
            </a:xfrm>
          </p:grpSpPr>
          <p:cxnSp>
            <p:nvCxnSpPr>
              <p:cNvPr id="184" name="Straight Connector 183"/>
              <p:cNvCxnSpPr/>
              <p:nvPr/>
            </p:nvCxnSpPr>
            <p:spPr>
              <a:xfrm flipH="1">
                <a:off x="365963" y="2084768"/>
                <a:ext cx="223241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7" name="Group 6"/>
              <p:cNvGrpSpPr/>
              <p:nvPr/>
            </p:nvGrpSpPr>
            <p:grpSpPr>
              <a:xfrm>
                <a:off x="263997" y="1938947"/>
                <a:ext cx="2657815" cy="232127"/>
                <a:chOff x="263997" y="1938947"/>
                <a:chExt cx="2657815" cy="232127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1158402" y="1938947"/>
                  <a:ext cx="612979" cy="232127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" name="Rectangle 3"/>
                <p:cNvSpPr/>
                <p:nvPr/>
              </p:nvSpPr>
              <p:spPr>
                <a:xfrm>
                  <a:off x="263997" y="1938947"/>
                  <a:ext cx="843605" cy="23212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1847581" y="1938947"/>
                  <a:ext cx="1074231" cy="232127"/>
                </a:xfrm>
                <a:prstGeom prst="rect">
                  <a:avLst/>
                </a:prstGeom>
                <a:solidFill>
                  <a:srgbClr val="0080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3" name="Group 42"/>
            <p:cNvGrpSpPr/>
            <p:nvPr/>
          </p:nvGrpSpPr>
          <p:grpSpPr>
            <a:xfrm>
              <a:off x="323906" y="3676026"/>
              <a:ext cx="2530815" cy="107036"/>
              <a:chOff x="263997" y="1938948"/>
              <a:chExt cx="2530815" cy="107036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323906" y="3978377"/>
              <a:ext cx="2530815" cy="107036"/>
              <a:chOff x="263997" y="1938948"/>
              <a:chExt cx="2530815" cy="107036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323906" y="4280728"/>
              <a:ext cx="2530815" cy="107036"/>
              <a:chOff x="263997" y="1938948"/>
              <a:chExt cx="2530815" cy="107036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23906" y="4583076"/>
              <a:ext cx="2530815" cy="107036"/>
              <a:chOff x="263997" y="1938948"/>
              <a:chExt cx="2530815" cy="107036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323906" y="2466622"/>
              <a:ext cx="2530815" cy="107036"/>
              <a:chOff x="263997" y="1938948"/>
              <a:chExt cx="2530815" cy="107036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323906" y="2768973"/>
              <a:ext cx="2530815" cy="107036"/>
              <a:chOff x="263997" y="1938948"/>
              <a:chExt cx="2530815" cy="107036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323906" y="3071324"/>
              <a:ext cx="2530815" cy="107036"/>
              <a:chOff x="263997" y="1938948"/>
              <a:chExt cx="2530815" cy="107036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323906" y="3373675"/>
              <a:ext cx="2530815" cy="107036"/>
              <a:chOff x="263997" y="1938948"/>
              <a:chExt cx="2530815" cy="107036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1107602" y="1938948"/>
                <a:ext cx="612979" cy="1070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263997" y="1938948"/>
                <a:ext cx="843605" cy="1070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1720581" y="1938948"/>
                <a:ext cx="1074231" cy="1070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623877" y="1745579"/>
              <a:ext cx="2131451" cy="193367"/>
              <a:chOff x="3534042" y="1762338"/>
              <a:chExt cx="2131451" cy="193367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3534042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82" name="Oval 181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1" name="Group 160"/>
              <p:cNvGrpSpPr/>
              <p:nvPr/>
            </p:nvGrpSpPr>
            <p:grpSpPr>
              <a:xfrm>
                <a:off x="3775938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80" name="Oval 179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81" name="Straight Connector 180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2" name="Group 161"/>
              <p:cNvGrpSpPr/>
              <p:nvPr/>
            </p:nvGrpSpPr>
            <p:grpSpPr>
              <a:xfrm>
                <a:off x="4056407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78" name="Oval 177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3" name="Group 162"/>
              <p:cNvGrpSpPr/>
              <p:nvPr/>
            </p:nvGrpSpPr>
            <p:grpSpPr>
              <a:xfrm>
                <a:off x="4342280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76" name="Oval 175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4" name="Group 163"/>
              <p:cNvGrpSpPr/>
              <p:nvPr/>
            </p:nvGrpSpPr>
            <p:grpSpPr>
              <a:xfrm>
                <a:off x="4578606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74" name="Oval 173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5" name="Group 164"/>
              <p:cNvGrpSpPr/>
              <p:nvPr/>
            </p:nvGrpSpPr>
            <p:grpSpPr>
              <a:xfrm>
                <a:off x="5194968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72" name="Oval 171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5386064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70" name="Oval 169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71" name="Straight Connector 170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 166"/>
              <p:cNvGrpSpPr/>
              <p:nvPr/>
            </p:nvGrpSpPr>
            <p:grpSpPr>
              <a:xfrm>
                <a:off x="5577160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68" name="Oval 167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0" name="Rectangle 59"/>
          <p:cNvSpPr/>
          <p:nvPr/>
        </p:nvSpPr>
        <p:spPr>
          <a:xfrm>
            <a:off x="6297981" y="2602135"/>
            <a:ext cx="612979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54376" y="2602135"/>
            <a:ext cx="84360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97981" y="2911127"/>
            <a:ext cx="612979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454376" y="2911127"/>
            <a:ext cx="84360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6910960" y="2911127"/>
            <a:ext cx="1074231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454376" y="3529111"/>
            <a:ext cx="84360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6296118" y="3529111"/>
            <a:ext cx="1074231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5454376" y="4765077"/>
            <a:ext cx="84360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5454376" y="3220119"/>
            <a:ext cx="612979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6297981" y="4147095"/>
            <a:ext cx="612979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5454376" y="4147095"/>
            <a:ext cx="84360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6910960" y="4147095"/>
            <a:ext cx="1074231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5454376" y="3838103"/>
            <a:ext cx="84360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6296118" y="3838103"/>
            <a:ext cx="1074231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325989" y="1303976"/>
            <a:ext cx="1020194" cy="463602"/>
            <a:chOff x="7119102" y="1332423"/>
            <a:chExt cx="1020194" cy="463602"/>
          </a:xfrm>
        </p:grpSpPr>
        <p:sp>
          <p:nvSpPr>
            <p:cNvPr id="19" name="Rectangle 18"/>
            <p:cNvSpPr/>
            <p:nvPr/>
          </p:nvSpPr>
          <p:spPr>
            <a:xfrm>
              <a:off x="7678718" y="1529310"/>
              <a:ext cx="460578" cy="23212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7119102" y="1644920"/>
              <a:ext cx="373078" cy="1511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7728695" y="1332423"/>
              <a:ext cx="88333" cy="193367"/>
              <a:chOff x="7728695" y="1300673"/>
              <a:chExt cx="88333" cy="193367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oup 125"/>
            <p:cNvGrpSpPr/>
            <p:nvPr/>
          </p:nvGrpSpPr>
          <p:grpSpPr>
            <a:xfrm>
              <a:off x="7886983" y="1332423"/>
              <a:ext cx="88333" cy="193367"/>
              <a:chOff x="7728695" y="1300673"/>
              <a:chExt cx="88333" cy="193367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8" name="Straight Connector 127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/>
            <p:cNvGrpSpPr/>
            <p:nvPr/>
          </p:nvGrpSpPr>
          <p:grpSpPr>
            <a:xfrm>
              <a:off x="8033495" y="1332423"/>
              <a:ext cx="88333" cy="193367"/>
              <a:chOff x="7728695" y="1300673"/>
              <a:chExt cx="88333" cy="193367"/>
            </a:xfrm>
          </p:grpSpPr>
          <p:sp>
            <p:nvSpPr>
              <p:cNvPr id="130" name="Oval 129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/>
          <p:cNvGrpSpPr/>
          <p:nvPr/>
        </p:nvGrpSpPr>
        <p:grpSpPr>
          <a:xfrm>
            <a:off x="5803341" y="1878121"/>
            <a:ext cx="2131451" cy="193367"/>
            <a:chOff x="3534042" y="1762338"/>
            <a:chExt cx="2131451" cy="193367"/>
          </a:xfrm>
        </p:grpSpPr>
        <p:grpSp>
          <p:nvGrpSpPr>
            <p:cNvPr id="132" name="Group 131"/>
            <p:cNvGrpSpPr/>
            <p:nvPr/>
          </p:nvGrpSpPr>
          <p:grpSpPr>
            <a:xfrm>
              <a:off x="3534042" y="1762338"/>
              <a:ext cx="88333" cy="193367"/>
              <a:chOff x="7728695" y="1300673"/>
              <a:chExt cx="88333" cy="193367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4" name="Straight Connector 133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134"/>
            <p:cNvGrpSpPr/>
            <p:nvPr/>
          </p:nvGrpSpPr>
          <p:grpSpPr>
            <a:xfrm>
              <a:off x="3775938" y="1762338"/>
              <a:ext cx="88333" cy="193367"/>
              <a:chOff x="7728695" y="1300673"/>
              <a:chExt cx="88333" cy="193367"/>
            </a:xfrm>
          </p:grpSpPr>
          <p:sp>
            <p:nvSpPr>
              <p:cNvPr id="136" name="Oval 135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7" name="Straight Connector 136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137"/>
            <p:cNvGrpSpPr/>
            <p:nvPr/>
          </p:nvGrpSpPr>
          <p:grpSpPr>
            <a:xfrm>
              <a:off x="4056407" y="1762338"/>
              <a:ext cx="88333" cy="193367"/>
              <a:chOff x="7728695" y="1300673"/>
              <a:chExt cx="88333" cy="193367"/>
            </a:xfrm>
          </p:grpSpPr>
          <p:sp>
            <p:nvSpPr>
              <p:cNvPr id="139" name="Oval 138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1" name="Group 140"/>
            <p:cNvGrpSpPr/>
            <p:nvPr/>
          </p:nvGrpSpPr>
          <p:grpSpPr>
            <a:xfrm>
              <a:off x="4342280" y="1762338"/>
              <a:ext cx="88333" cy="193367"/>
              <a:chOff x="7728695" y="1300673"/>
              <a:chExt cx="88333" cy="193367"/>
            </a:xfrm>
          </p:grpSpPr>
          <p:sp>
            <p:nvSpPr>
              <p:cNvPr id="142" name="Oval 141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143"/>
            <p:cNvGrpSpPr/>
            <p:nvPr/>
          </p:nvGrpSpPr>
          <p:grpSpPr>
            <a:xfrm>
              <a:off x="4578606" y="1762338"/>
              <a:ext cx="88333" cy="193367"/>
              <a:chOff x="7728695" y="1300673"/>
              <a:chExt cx="88333" cy="193367"/>
            </a:xfrm>
          </p:grpSpPr>
          <p:sp>
            <p:nvSpPr>
              <p:cNvPr id="145" name="Oval 144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6" name="Straight Connector 145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oup 149"/>
            <p:cNvGrpSpPr/>
            <p:nvPr/>
          </p:nvGrpSpPr>
          <p:grpSpPr>
            <a:xfrm>
              <a:off x="5194968" y="1762338"/>
              <a:ext cx="88333" cy="193367"/>
              <a:chOff x="7728695" y="1300673"/>
              <a:chExt cx="88333" cy="193367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2" name="Straight Connector 151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oup 152"/>
            <p:cNvGrpSpPr/>
            <p:nvPr/>
          </p:nvGrpSpPr>
          <p:grpSpPr>
            <a:xfrm>
              <a:off x="5386064" y="1762338"/>
              <a:ext cx="88333" cy="193367"/>
              <a:chOff x="7728695" y="1300673"/>
              <a:chExt cx="88333" cy="193367"/>
            </a:xfrm>
          </p:grpSpPr>
          <p:sp>
            <p:nvSpPr>
              <p:cNvPr id="154" name="Oval 153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5" name="Straight Connector 154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/>
            <p:cNvGrpSpPr/>
            <p:nvPr/>
          </p:nvGrpSpPr>
          <p:grpSpPr>
            <a:xfrm>
              <a:off x="5577160" y="1762338"/>
              <a:ext cx="88333" cy="193367"/>
              <a:chOff x="7728695" y="1300673"/>
              <a:chExt cx="88333" cy="193367"/>
            </a:xfrm>
          </p:grpSpPr>
          <p:sp>
            <p:nvSpPr>
              <p:cNvPr id="157" name="Oval 156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8" name="Straight Connector 157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86" name="Straight Connector 185"/>
          <p:cNvCxnSpPr/>
          <p:nvPr/>
        </p:nvCxnSpPr>
        <p:spPr>
          <a:xfrm flipH="1">
            <a:off x="5531318" y="2200551"/>
            <a:ext cx="22324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Rectangle 187"/>
          <p:cNvSpPr/>
          <p:nvPr/>
        </p:nvSpPr>
        <p:spPr>
          <a:xfrm>
            <a:off x="6323757" y="2054730"/>
            <a:ext cx="612979" cy="23212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/>
          <p:cNvSpPr/>
          <p:nvPr/>
        </p:nvSpPr>
        <p:spPr>
          <a:xfrm>
            <a:off x="5429352" y="2054730"/>
            <a:ext cx="843605" cy="23212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/>
          <p:cNvSpPr/>
          <p:nvPr/>
        </p:nvSpPr>
        <p:spPr>
          <a:xfrm>
            <a:off x="7012936" y="2054730"/>
            <a:ext cx="1074231" cy="23212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Rectangle 196"/>
          <p:cNvSpPr/>
          <p:nvPr/>
        </p:nvSpPr>
        <p:spPr>
          <a:xfrm>
            <a:off x="546100" y="1060205"/>
            <a:ext cx="8331200" cy="42799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5454376" y="4469759"/>
            <a:ext cx="612979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>
            <a:off x="6067355" y="4469759"/>
            <a:ext cx="1074231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8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Straight Connector 183"/>
          <p:cNvCxnSpPr/>
          <p:nvPr/>
        </p:nvCxnSpPr>
        <p:spPr>
          <a:xfrm flipH="1">
            <a:off x="1576711" y="4323860"/>
            <a:ext cx="15851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139378" y="4178039"/>
            <a:ext cx="435243" cy="23212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04310" y="4178039"/>
            <a:ext cx="598998" cy="23212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28727" y="4178039"/>
            <a:ext cx="762753" cy="23212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2193484" y="4705714"/>
            <a:ext cx="435243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594486" y="4705714"/>
            <a:ext cx="598998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2628727" y="4705714"/>
            <a:ext cx="762753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2193484" y="5008065"/>
            <a:ext cx="435243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1594486" y="5008065"/>
            <a:ext cx="598998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2628727" y="5008065"/>
            <a:ext cx="762753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2193484" y="5310416"/>
            <a:ext cx="435243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594486" y="5310416"/>
            <a:ext cx="598998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2628727" y="5310416"/>
            <a:ext cx="762753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1940389" y="3984671"/>
            <a:ext cx="88333" cy="193367"/>
            <a:chOff x="7728695" y="1300673"/>
            <a:chExt cx="88333" cy="193367"/>
          </a:xfrm>
        </p:grpSpPr>
        <p:sp>
          <p:nvSpPr>
            <p:cNvPr id="182" name="Oval 181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3" name="Straight Connector 182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1" name="Group 160"/>
          <p:cNvGrpSpPr/>
          <p:nvPr/>
        </p:nvGrpSpPr>
        <p:grpSpPr>
          <a:xfrm>
            <a:off x="2182285" y="3984671"/>
            <a:ext cx="88333" cy="193367"/>
            <a:chOff x="7728695" y="1300673"/>
            <a:chExt cx="88333" cy="193367"/>
          </a:xfrm>
        </p:grpSpPr>
        <p:sp>
          <p:nvSpPr>
            <p:cNvPr id="180" name="Oval 179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1" name="Straight Connector 180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>
            <a:off x="2462754" y="3984671"/>
            <a:ext cx="88333" cy="193367"/>
            <a:chOff x="7728695" y="1300673"/>
            <a:chExt cx="88333" cy="193367"/>
          </a:xfrm>
        </p:grpSpPr>
        <p:sp>
          <p:nvSpPr>
            <p:cNvPr id="178" name="Oval 177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9" name="Straight Connector 178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3" name="Group 162"/>
          <p:cNvGrpSpPr/>
          <p:nvPr/>
        </p:nvGrpSpPr>
        <p:grpSpPr>
          <a:xfrm>
            <a:off x="2748627" y="3984671"/>
            <a:ext cx="88333" cy="193367"/>
            <a:chOff x="7728695" y="1300673"/>
            <a:chExt cx="88333" cy="193367"/>
          </a:xfrm>
        </p:grpSpPr>
        <p:sp>
          <p:nvSpPr>
            <p:cNvPr id="176" name="Oval 175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7" name="Straight Connector 176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4" name="Group 163"/>
          <p:cNvGrpSpPr/>
          <p:nvPr/>
        </p:nvGrpSpPr>
        <p:grpSpPr>
          <a:xfrm>
            <a:off x="2984953" y="3984671"/>
            <a:ext cx="88333" cy="193367"/>
            <a:chOff x="7728695" y="1300673"/>
            <a:chExt cx="88333" cy="193367"/>
          </a:xfrm>
        </p:grpSpPr>
        <p:sp>
          <p:nvSpPr>
            <p:cNvPr id="174" name="Oval 173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5" name="Straight Connector 174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2" name="Group 271"/>
          <p:cNvGrpSpPr/>
          <p:nvPr/>
        </p:nvGrpSpPr>
        <p:grpSpPr>
          <a:xfrm>
            <a:off x="3802856" y="3193747"/>
            <a:ext cx="2423314" cy="892552"/>
            <a:chOff x="4016214" y="4371285"/>
            <a:chExt cx="1208432" cy="745575"/>
          </a:xfrm>
        </p:grpSpPr>
        <p:sp>
          <p:nvSpPr>
            <p:cNvPr id="273" name="TextBox 272"/>
            <p:cNvSpPr txBox="1"/>
            <p:nvPr/>
          </p:nvSpPr>
          <p:spPr>
            <a:xfrm>
              <a:off x="4130735" y="4371285"/>
              <a:ext cx="1093911" cy="745575"/>
            </a:xfrm>
            <a:prstGeom prst="rect">
              <a:avLst/>
            </a:prstGeom>
            <a:noFill/>
            <a:ln w="9525"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3200" dirty="0" smtClean="0"/>
            </a:p>
            <a:p>
              <a:endParaRPr lang="en-US" sz="2000" dirty="0"/>
            </a:p>
          </p:txBody>
        </p:sp>
        <p:cxnSp>
          <p:nvCxnSpPr>
            <p:cNvPr id="274" name="Straight Arrow Connector 273"/>
            <p:cNvCxnSpPr/>
            <p:nvPr/>
          </p:nvCxnSpPr>
          <p:spPr>
            <a:xfrm>
              <a:off x="4016214" y="4795494"/>
              <a:ext cx="1127285" cy="0"/>
            </a:xfrm>
            <a:prstGeom prst="straightConnector1">
              <a:avLst/>
            </a:prstGeom>
            <a:ln w="952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Isosceles Triangle 14"/>
          <p:cNvSpPr/>
          <p:nvPr/>
        </p:nvSpPr>
        <p:spPr>
          <a:xfrm>
            <a:off x="4668871" y="3191376"/>
            <a:ext cx="412379" cy="444500"/>
          </a:xfrm>
          <a:prstGeom prst="triangle">
            <a:avLst/>
          </a:prstGeom>
          <a:noFill/>
          <a:ln w="952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8" name="Straight Connector 197"/>
          <p:cNvCxnSpPr/>
          <p:nvPr/>
        </p:nvCxnSpPr>
        <p:spPr>
          <a:xfrm flipH="1">
            <a:off x="6643732" y="4315218"/>
            <a:ext cx="15851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Rectangle 199"/>
          <p:cNvSpPr/>
          <p:nvPr/>
        </p:nvSpPr>
        <p:spPr>
          <a:xfrm>
            <a:off x="7206399" y="4169397"/>
            <a:ext cx="435243" cy="23212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Rectangle 200"/>
          <p:cNvSpPr/>
          <p:nvPr/>
        </p:nvSpPr>
        <p:spPr>
          <a:xfrm>
            <a:off x="6571331" y="4169397"/>
            <a:ext cx="598998" cy="23212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Rectangle 201"/>
          <p:cNvSpPr/>
          <p:nvPr/>
        </p:nvSpPr>
        <p:spPr>
          <a:xfrm>
            <a:off x="7695748" y="4169397"/>
            <a:ext cx="762753" cy="23212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Rectangle 220"/>
          <p:cNvSpPr/>
          <p:nvPr/>
        </p:nvSpPr>
        <p:spPr>
          <a:xfrm>
            <a:off x="6571331" y="4697072"/>
            <a:ext cx="59899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2" name="Rectangle 221"/>
          <p:cNvSpPr/>
          <p:nvPr/>
        </p:nvSpPr>
        <p:spPr>
          <a:xfrm>
            <a:off x="7161068" y="4697072"/>
            <a:ext cx="762752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" name="Rectangle 224"/>
          <p:cNvSpPr/>
          <p:nvPr/>
        </p:nvSpPr>
        <p:spPr>
          <a:xfrm>
            <a:off x="6571331" y="4999423"/>
            <a:ext cx="59899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6" name="Rectangle 225"/>
          <p:cNvSpPr/>
          <p:nvPr/>
        </p:nvSpPr>
        <p:spPr>
          <a:xfrm>
            <a:off x="7161068" y="4999423"/>
            <a:ext cx="762752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9" name="Rectangle 228"/>
          <p:cNvSpPr/>
          <p:nvPr/>
        </p:nvSpPr>
        <p:spPr>
          <a:xfrm>
            <a:off x="6571331" y="5301774"/>
            <a:ext cx="598995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Rectangle 229"/>
          <p:cNvSpPr/>
          <p:nvPr/>
        </p:nvSpPr>
        <p:spPr>
          <a:xfrm>
            <a:off x="7161068" y="5301774"/>
            <a:ext cx="762752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7" name="Group 256"/>
          <p:cNvGrpSpPr/>
          <p:nvPr/>
        </p:nvGrpSpPr>
        <p:grpSpPr>
          <a:xfrm>
            <a:off x="6990499" y="3984671"/>
            <a:ext cx="88333" cy="193367"/>
            <a:chOff x="7728695" y="1300673"/>
            <a:chExt cx="88333" cy="193367"/>
          </a:xfrm>
        </p:grpSpPr>
        <p:sp>
          <p:nvSpPr>
            <p:cNvPr id="270" name="Oval 269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1" name="Straight Connector 270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8" name="Group 257"/>
          <p:cNvGrpSpPr/>
          <p:nvPr/>
        </p:nvGrpSpPr>
        <p:grpSpPr>
          <a:xfrm>
            <a:off x="7232395" y="3984671"/>
            <a:ext cx="88333" cy="193367"/>
            <a:chOff x="7728695" y="1300673"/>
            <a:chExt cx="88333" cy="193367"/>
          </a:xfrm>
        </p:grpSpPr>
        <p:sp>
          <p:nvSpPr>
            <p:cNvPr id="268" name="Oval 267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9" name="Straight Connector 268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9" name="Group 258"/>
          <p:cNvGrpSpPr/>
          <p:nvPr/>
        </p:nvGrpSpPr>
        <p:grpSpPr>
          <a:xfrm>
            <a:off x="7512864" y="3984671"/>
            <a:ext cx="88333" cy="193367"/>
            <a:chOff x="7728695" y="1300673"/>
            <a:chExt cx="88333" cy="193367"/>
          </a:xfrm>
        </p:grpSpPr>
        <p:sp>
          <p:nvSpPr>
            <p:cNvPr id="266" name="Oval 265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7" name="Straight Connector 266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0" name="Group 259"/>
          <p:cNvGrpSpPr/>
          <p:nvPr/>
        </p:nvGrpSpPr>
        <p:grpSpPr>
          <a:xfrm>
            <a:off x="7798737" y="3984671"/>
            <a:ext cx="88333" cy="193367"/>
            <a:chOff x="7728695" y="1300673"/>
            <a:chExt cx="88333" cy="193367"/>
          </a:xfrm>
        </p:grpSpPr>
        <p:sp>
          <p:nvSpPr>
            <p:cNvPr id="264" name="Oval 263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5" name="Straight Connector 264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1" name="Group 260"/>
          <p:cNvGrpSpPr/>
          <p:nvPr/>
        </p:nvGrpSpPr>
        <p:grpSpPr>
          <a:xfrm>
            <a:off x="8035063" y="3984671"/>
            <a:ext cx="88333" cy="193367"/>
            <a:chOff x="7728695" y="1300673"/>
            <a:chExt cx="88333" cy="193367"/>
          </a:xfrm>
        </p:grpSpPr>
        <p:sp>
          <p:nvSpPr>
            <p:cNvPr id="262" name="Oval 261"/>
            <p:cNvSpPr/>
            <p:nvPr/>
          </p:nvSpPr>
          <p:spPr>
            <a:xfrm>
              <a:off x="7728695" y="1300673"/>
              <a:ext cx="88333" cy="87571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3" name="Straight Connector 262"/>
            <p:cNvCxnSpPr/>
            <p:nvPr/>
          </p:nvCxnSpPr>
          <p:spPr>
            <a:xfrm>
              <a:off x="7778750" y="1388244"/>
              <a:ext cx="0" cy="105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546100" y="1689100"/>
            <a:ext cx="8331200" cy="42799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4" name="Group 243"/>
          <p:cNvGrpSpPr/>
          <p:nvPr/>
        </p:nvGrpSpPr>
        <p:grpSpPr>
          <a:xfrm>
            <a:off x="888705" y="1996272"/>
            <a:ext cx="470525" cy="193367"/>
            <a:chOff x="6909468" y="1762338"/>
            <a:chExt cx="470525" cy="193367"/>
          </a:xfrm>
        </p:grpSpPr>
        <p:grpSp>
          <p:nvGrpSpPr>
            <p:cNvPr id="247" name="Group 246"/>
            <p:cNvGrpSpPr/>
            <p:nvPr/>
          </p:nvGrpSpPr>
          <p:grpSpPr>
            <a:xfrm>
              <a:off x="6909468" y="1762338"/>
              <a:ext cx="88333" cy="193367"/>
              <a:chOff x="7728695" y="1300673"/>
              <a:chExt cx="88333" cy="193367"/>
            </a:xfrm>
          </p:grpSpPr>
          <p:sp>
            <p:nvSpPr>
              <p:cNvPr id="254" name="Oval 253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55" name="Straight Connector 254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8" name="Group 247"/>
            <p:cNvGrpSpPr/>
            <p:nvPr/>
          </p:nvGrpSpPr>
          <p:grpSpPr>
            <a:xfrm>
              <a:off x="7100564" y="1762338"/>
              <a:ext cx="88333" cy="193367"/>
              <a:chOff x="7728695" y="1300673"/>
              <a:chExt cx="88333" cy="193367"/>
            </a:xfrm>
          </p:grpSpPr>
          <p:sp>
            <p:nvSpPr>
              <p:cNvPr id="252" name="Oval 251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53" name="Straight Connector 252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Group 248"/>
            <p:cNvGrpSpPr/>
            <p:nvPr/>
          </p:nvGrpSpPr>
          <p:grpSpPr>
            <a:xfrm>
              <a:off x="7291660" y="1762338"/>
              <a:ext cx="88333" cy="193367"/>
              <a:chOff x="7728695" y="1300673"/>
              <a:chExt cx="88333" cy="193367"/>
            </a:xfrm>
          </p:grpSpPr>
          <p:sp>
            <p:nvSpPr>
              <p:cNvPr id="250" name="Oval 249"/>
              <p:cNvSpPr/>
              <p:nvPr/>
            </p:nvSpPr>
            <p:spPr>
              <a:xfrm>
                <a:off x="7728695" y="1300673"/>
                <a:ext cx="88333" cy="87571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51" name="Straight Connector 250"/>
              <p:cNvCxnSpPr/>
              <p:nvPr/>
            </p:nvCxnSpPr>
            <p:spPr>
              <a:xfrm>
                <a:off x="7778750" y="1388244"/>
                <a:ext cx="0" cy="105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45" name="Straight Connector 244"/>
          <p:cNvCxnSpPr/>
          <p:nvPr/>
        </p:nvCxnSpPr>
        <p:spPr>
          <a:xfrm flipH="1" flipV="1">
            <a:off x="887590" y="2185581"/>
            <a:ext cx="1077813" cy="16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>
            <a:off x="1546330" y="2154939"/>
            <a:ext cx="15851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2108997" y="2009118"/>
            <a:ext cx="435243" cy="23212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1473929" y="2009118"/>
            <a:ext cx="598998" cy="23212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2598346" y="2009118"/>
            <a:ext cx="762753" cy="23212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2163103" y="2572871"/>
            <a:ext cx="435243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1564105" y="2572871"/>
            <a:ext cx="598998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/>
          <p:cNvSpPr/>
          <p:nvPr/>
        </p:nvSpPr>
        <p:spPr>
          <a:xfrm>
            <a:off x="2598346" y="2572871"/>
            <a:ext cx="762753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2163103" y="2875222"/>
            <a:ext cx="435243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1564105" y="2875222"/>
            <a:ext cx="598998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2598346" y="2875222"/>
            <a:ext cx="762753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Rectangle 164"/>
          <p:cNvSpPr/>
          <p:nvPr/>
        </p:nvSpPr>
        <p:spPr>
          <a:xfrm>
            <a:off x="2163103" y="3177573"/>
            <a:ext cx="435243" cy="1070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Rectangle 165"/>
          <p:cNvSpPr/>
          <p:nvPr/>
        </p:nvSpPr>
        <p:spPr>
          <a:xfrm>
            <a:off x="1564105" y="3177573"/>
            <a:ext cx="598998" cy="10703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Rectangle 166"/>
          <p:cNvSpPr/>
          <p:nvPr/>
        </p:nvSpPr>
        <p:spPr>
          <a:xfrm>
            <a:off x="2598346" y="3177573"/>
            <a:ext cx="762753" cy="107036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003728" y="2029848"/>
            <a:ext cx="1077813" cy="206067"/>
            <a:chOff x="5067300" y="1895459"/>
            <a:chExt cx="1077813" cy="206067"/>
          </a:xfrm>
        </p:grpSpPr>
        <p:grpSp>
          <p:nvGrpSpPr>
            <p:cNvPr id="10" name="Group 9"/>
            <p:cNvGrpSpPr/>
            <p:nvPr/>
          </p:nvGrpSpPr>
          <p:grpSpPr>
            <a:xfrm>
              <a:off x="5068415" y="1895459"/>
              <a:ext cx="470525" cy="193367"/>
              <a:chOff x="6909468" y="1762338"/>
              <a:chExt cx="470525" cy="193367"/>
            </a:xfrm>
          </p:grpSpPr>
          <p:grpSp>
            <p:nvGrpSpPr>
              <p:cNvPr id="150" name="Group 149"/>
              <p:cNvGrpSpPr/>
              <p:nvPr/>
            </p:nvGrpSpPr>
            <p:grpSpPr>
              <a:xfrm>
                <a:off x="6909468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51" name="Oval 150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3" name="Group 152"/>
              <p:cNvGrpSpPr/>
              <p:nvPr/>
            </p:nvGrpSpPr>
            <p:grpSpPr>
              <a:xfrm>
                <a:off x="7100564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54" name="Oval 153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6" name="Group 155"/>
              <p:cNvGrpSpPr/>
              <p:nvPr/>
            </p:nvGrpSpPr>
            <p:grpSpPr>
              <a:xfrm>
                <a:off x="7291660" y="1762338"/>
                <a:ext cx="88333" cy="193367"/>
                <a:chOff x="7728695" y="1300673"/>
                <a:chExt cx="88333" cy="193367"/>
              </a:xfrm>
            </p:grpSpPr>
            <p:sp>
              <p:nvSpPr>
                <p:cNvPr id="157" name="Oval 156"/>
                <p:cNvSpPr/>
                <p:nvPr/>
              </p:nvSpPr>
              <p:spPr>
                <a:xfrm>
                  <a:off x="7728695" y="1300673"/>
                  <a:ext cx="88333" cy="87571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7778750" y="1388244"/>
                  <a:ext cx="0" cy="105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86" name="Straight Connector 185"/>
            <p:cNvCxnSpPr/>
            <p:nvPr/>
          </p:nvCxnSpPr>
          <p:spPr>
            <a:xfrm flipH="1" flipV="1">
              <a:off x="5067300" y="2084768"/>
              <a:ext cx="1077813" cy="167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4" name="Straight Connector 113"/>
          <p:cNvCxnSpPr/>
          <p:nvPr/>
        </p:nvCxnSpPr>
        <p:spPr>
          <a:xfrm flipH="1">
            <a:off x="6643732" y="2214066"/>
            <a:ext cx="15851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7206399" y="2068245"/>
            <a:ext cx="435243" cy="23212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6571331" y="2068245"/>
            <a:ext cx="598998" cy="23212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7695748" y="2068245"/>
            <a:ext cx="762753" cy="23212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5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52</Words>
  <Application>Microsoft Macintosh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</dc:title>
  <dc:creator>Mackenzie Gavery</dc:creator>
  <cp:lastModifiedBy>Mackenzie Gavery</cp:lastModifiedBy>
  <cp:revision>22</cp:revision>
  <cp:lastPrinted>2013-12-09T22:49:15Z</cp:lastPrinted>
  <dcterms:created xsi:type="dcterms:W3CDTF">2013-10-25T20:35:39Z</dcterms:created>
  <dcterms:modified xsi:type="dcterms:W3CDTF">2013-12-09T22:49:20Z</dcterms:modified>
</cp:coreProperties>
</file>