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782" autoAdjust="0"/>
  </p:normalViewPr>
  <p:slideViewPr>
    <p:cSldViewPr snapToGrid="0" snapToObjects="1">
      <p:cViewPr>
        <p:scale>
          <a:sx n="66" d="100"/>
          <a:sy n="66" d="100"/>
        </p:scale>
        <p:origin x="-159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F78C8-1280-4447-9624-A5BDE2752360}" type="datetimeFigureOut">
              <a:rPr lang="en-US" smtClean="0"/>
              <a:t>10/10/13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97D7B-38FD-7A46-A31D-2605129E4A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39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ones that are outlined</a:t>
            </a:r>
            <a:r>
              <a:rPr lang="en-US" baseline="0" dirty="0" smtClean="0"/>
              <a:t> together are not different via </a:t>
            </a:r>
            <a:r>
              <a:rPr lang="en-US" baseline="0" dirty="0" err="1" smtClean="0"/>
              <a:t>Tukeys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97D7B-38FD-7A46-A31D-2605129E4A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52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D9C-CF3D-F54B-B35F-D1BADD08686E}" type="datetimeFigureOut">
              <a:rPr lang="en-US" smtClean="0"/>
              <a:t>10/10/13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F84C-B749-4E44-9D6E-B9BFDCE96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31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D9C-CF3D-F54B-B35F-D1BADD08686E}" type="datetimeFigureOut">
              <a:rPr lang="en-US" smtClean="0"/>
              <a:t>10/10/13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F84C-B749-4E44-9D6E-B9BFDCE96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9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D9C-CF3D-F54B-B35F-D1BADD08686E}" type="datetimeFigureOut">
              <a:rPr lang="en-US" smtClean="0"/>
              <a:t>10/10/13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F84C-B749-4E44-9D6E-B9BFDCE96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978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D9C-CF3D-F54B-B35F-D1BADD08686E}" type="datetimeFigureOut">
              <a:rPr lang="en-US" smtClean="0"/>
              <a:t>10/10/13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F84C-B749-4E44-9D6E-B9BFDCE96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3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D9C-CF3D-F54B-B35F-D1BADD08686E}" type="datetimeFigureOut">
              <a:rPr lang="en-US" smtClean="0"/>
              <a:t>10/10/13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F84C-B749-4E44-9D6E-B9BFDCE96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25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D9C-CF3D-F54B-B35F-D1BADD08686E}" type="datetimeFigureOut">
              <a:rPr lang="en-US" smtClean="0"/>
              <a:t>10/10/13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F84C-B749-4E44-9D6E-B9BFDCE96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79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D9C-CF3D-F54B-B35F-D1BADD08686E}" type="datetimeFigureOut">
              <a:rPr lang="en-US" smtClean="0"/>
              <a:t>10/10/13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F84C-B749-4E44-9D6E-B9BFDCE96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D9C-CF3D-F54B-B35F-D1BADD08686E}" type="datetimeFigureOut">
              <a:rPr lang="en-US" smtClean="0"/>
              <a:t>10/10/13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F84C-B749-4E44-9D6E-B9BFDCE96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952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D9C-CF3D-F54B-B35F-D1BADD08686E}" type="datetimeFigureOut">
              <a:rPr lang="en-US" smtClean="0"/>
              <a:t>10/10/13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F84C-B749-4E44-9D6E-B9BFDCE96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5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D9C-CF3D-F54B-B35F-D1BADD08686E}" type="datetimeFigureOut">
              <a:rPr lang="en-US" smtClean="0"/>
              <a:t>10/10/13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F84C-B749-4E44-9D6E-B9BFDCE96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44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77D9C-CF3D-F54B-B35F-D1BADD08686E}" type="datetimeFigureOut">
              <a:rPr lang="en-US" smtClean="0"/>
              <a:t>10/10/13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2F84C-B749-4E44-9D6E-B9BFDCE96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3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77D9C-CF3D-F54B-B35F-D1BADD08686E}" type="datetimeFigureOut">
              <a:rPr lang="en-US" smtClean="0"/>
              <a:t>10/10/13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2F84C-B749-4E44-9D6E-B9BFDCE96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30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 descr="Figure2revision_SPSS export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5" r="19642" b="56215"/>
          <a:stretch/>
        </p:blipFill>
        <p:spPr>
          <a:xfrm>
            <a:off x="775381" y="711151"/>
            <a:ext cx="7794851" cy="524985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31385" y="5753888"/>
            <a:ext cx="6888063" cy="9027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35434" y="5753888"/>
            <a:ext cx="6934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        0       1       2      3       4       5      6       7       8      9      10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1001" y="6123220"/>
            <a:ext cx="57336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/>
                <a:cs typeface="Arial"/>
              </a:rPr>
              <a:t>Expression in gill tissue (deciles)</a:t>
            </a:r>
          </a:p>
          <a:p>
            <a:pPr algn="ctr"/>
            <a:r>
              <a:rPr lang="en-US" sz="2000" dirty="0" smtClean="0">
                <a:latin typeface="Arial"/>
                <a:cs typeface="Arial"/>
              </a:rPr>
              <a:t>Error bars: 95% CI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>
          <a:xfrm rot="16200000">
            <a:off x="-2125055" y="2876944"/>
            <a:ext cx="6656665" cy="90277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087081" y="876200"/>
            <a:ext cx="663793" cy="5089370"/>
            <a:chOff x="891634" y="1934033"/>
            <a:chExt cx="535001" cy="3819855"/>
          </a:xfrm>
        </p:grpSpPr>
        <p:sp>
          <p:nvSpPr>
            <p:cNvPr id="22" name="TextBox 21"/>
            <p:cNvSpPr txBox="1"/>
            <p:nvPr/>
          </p:nvSpPr>
          <p:spPr>
            <a:xfrm>
              <a:off x="907148" y="1934033"/>
              <a:ext cx="5194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0.4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91634" y="4571706"/>
              <a:ext cx="5194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0.1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91634" y="2843916"/>
              <a:ext cx="5194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0.3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91634" y="3705993"/>
              <a:ext cx="5194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0.2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91634" y="5384556"/>
              <a:ext cx="5194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0.0</a:t>
              </a:r>
              <a:endParaRPr lang="en-US" dirty="0">
                <a:latin typeface="Arial"/>
                <a:cs typeface="Arial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 rot="16200000">
            <a:off x="-2032206" y="3004034"/>
            <a:ext cx="52150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Arial"/>
                <a:cs typeface="Arial"/>
              </a:rPr>
              <a:t>Mean proportion </a:t>
            </a:r>
            <a:r>
              <a:rPr lang="en-US" sz="2000" dirty="0" smtClean="0">
                <a:latin typeface="Arial"/>
                <a:cs typeface="Arial"/>
              </a:rPr>
              <a:t>of </a:t>
            </a:r>
            <a:r>
              <a:rPr lang="en-US" sz="2000" dirty="0" smtClean="0">
                <a:latin typeface="Arial"/>
                <a:cs typeface="Arial"/>
              </a:rPr>
              <a:t>CG methylation/gene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9488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49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Mackenzie Gavery</dc:creator>
  <cp:lastModifiedBy>Mackenzie Gavery</cp:lastModifiedBy>
  <cp:revision>35</cp:revision>
  <dcterms:created xsi:type="dcterms:W3CDTF">2013-05-22T22:23:50Z</dcterms:created>
  <dcterms:modified xsi:type="dcterms:W3CDTF">2013-10-10T20:27:18Z</dcterms:modified>
</cp:coreProperties>
</file>